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9" r:id="rId4"/>
    <p:sldId id="261" r:id="rId5"/>
    <p:sldId id="279" r:id="rId6"/>
    <p:sldId id="260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5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 spokes="2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lamares_Romana_0984.jpg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commons.wikimedia.org/wiki/File:Pincho_de_tortilla_-_Madrid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Pincho_de_tortilla_-_Madrid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//commons.wikimedia.org/wiki/File:Calamares_Romana_0984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eese_platter.jpg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commons.wikimedia.org/wiki/File:Patatas_bravas_madrid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heese_platter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//commons.wikimedia.org/wiki/File:Patatas_bravas_madrid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napes.jpg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commons.wikimedia.org/wiki/File:Boquerones_en_vinagre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anapes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//commons.wikimedia.org/wiki/File:Boquerones_en_vinagre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roquettes_with_salad.jpg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commons.wikimedia.org/wiki/File:Russian_Salad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roquettes_with_salad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Russian_Salad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apa-Mejill%C3%B3n-2009.jpg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commons.wikimedia.org/wiki/File:Olives_mg_3828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Tapa-Mejill%C3%B3n-2009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//commons.wikimedia.org/wiki/File:Olives_mg_3828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apasenBarcelona.JPG" TargetMode="External"/><Relationship Id="rId2" Type="http://schemas.openxmlformats.org/officeDocument/2006/relationships/hyperlink" Target="http://commons.wikimedia.org/wiki/File:Champis-en-la-Laurel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Red_paella_with_mussels.jpg" TargetMode="External"/><Relationship Id="rId2" Type="http://schemas.openxmlformats.org/officeDocument/2006/relationships/hyperlink" Target="http://commons.wikimedia.org/wiki/File:Red_paella_with_mussel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ortilla_de_patata_y_cebolla.JPG" TargetMode="External"/><Relationship Id="rId2" Type="http://schemas.openxmlformats.org/officeDocument/2006/relationships/hyperlink" Target="http://commons.wikimedia.org/wiki/File:Tortilla_de_patata_y_ceboll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azpacho_Cazuela_Barro.jpg" TargetMode="External"/><Relationship Id="rId2" Type="http://schemas.openxmlformats.org/officeDocument/2006/relationships/hyperlink" Target="http://commons.wikimedia.org/wiki/File:Gazpacho_Cazuela_Barro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Detalle_Cocido_Madrile%C3%B1o.jpg" TargetMode="External"/><Relationship Id="rId2" Type="http://schemas.openxmlformats.org/officeDocument/2006/relationships/hyperlink" Target="http://commons.wikimedia.org/wiki/File:Detalle_Cocido_Madrile%C3%B1o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abada_en_cazuela_de_barro.jpg" TargetMode="External"/><Relationship Id="rId2" Type="http://schemas.openxmlformats.org/officeDocument/2006/relationships/hyperlink" Target="http://commons.wikimedia.org/wiki/File:Fabada_en_cazuela_de_barro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Ostras_espa%C3%B1olas_(MM).jpg" TargetMode="External"/><Relationship Id="rId2" Type="http://schemas.openxmlformats.org/officeDocument/2006/relationships/hyperlink" Target="http://commons.wikimedia.org/wiki/File:Ostras_espa%C3%B1olas_(MM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igala-Paella-2009.jpg" TargetMode="External"/><Relationship Id="rId7" Type="http://schemas.openxmlformats.org/officeDocument/2006/relationships/image" Target="../media/image22.jpeg"/><Relationship Id="rId2" Type="http://schemas.openxmlformats.org/officeDocument/2006/relationships/hyperlink" Target="http://commons.wikimedia.org/wiki/File:Gambas_al_ajillo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igala-Paella-2009.jp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//commons.wikimedia.org/wiki/File:Gambas_al_ajillo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ocotxasPilPil.jpg" TargetMode="External"/><Relationship Id="rId2" Type="http://schemas.openxmlformats.org/officeDocument/2006/relationships/hyperlink" Target="http://commons.wikimedia.org/wiki/File:CocotxasPilPil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rucha_a_la_Navarra.jpg" TargetMode="External"/><Relationship Id="rId2" Type="http://schemas.openxmlformats.org/officeDocument/2006/relationships/hyperlink" Target="http://commons.wikimedia.org/wiki/File:Trucha_a_la_Navarr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zap%C3%A1n-Casa_Mira-2009.jpg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://commons.wikimedia.org/wiki/File:Turr%C3%B3n_de_Jijona_(Mallorquina)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azap%C3%A1n-Casa_Mira-2009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//commons.wikimedia.org/wiki/File:Turr%C3%B3n_de_Jijona_(Mallorquina)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osc%C3%B3n_de_Reyes_-_Mallorquina.jpg" TargetMode="External"/><Relationship Id="rId7" Type="http://schemas.openxmlformats.org/officeDocument/2006/relationships/image" Target="../media/image28.jpeg"/><Relationship Id="rId2" Type="http://schemas.openxmlformats.org/officeDocument/2006/relationships/hyperlink" Target="http://commons.wikimedia.org/wiki/File:Polvor%C3%B3n_de_Estep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Rosc%C3%B3n_de_Reyes_-_Mallorquina.jpg" TargetMode="External"/><Relationship Id="rId5" Type="http://schemas.openxmlformats.org/officeDocument/2006/relationships/image" Target="../media/image27.jpeg"/><Relationship Id="rId4" Type="http://schemas.openxmlformats.org/officeDocument/2006/relationships/hyperlink" Target="//commons.wikimedia.org/wiki/File:Polvor%C3%B3n_de_Estepa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Gastronom%C3%ADa_de_Espa%C3%B1a" TargetMode="External"/><Relationship Id="rId2" Type="http://schemas.openxmlformats.org/officeDocument/2006/relationships/hyperlink" Target="http://es.wikipedia.org/wiki/La_dieta_mediterr%C3%A1ne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hocolate_con_churros_de_lazo.jpg" TargetMode="External"/><Relationship Id="rId2" Type="http://schemas.openxmlformats.org/officeDocument/2006/relationships/hyperlink" Target="http://commons.wikimedia.org/wiki/File:Chocolate_con_churros_de_laz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Dos_Jarras_de_Sangr%C3%ADa-2009.jpg" TargetMode="External"/><Relationship Id="rId2" Type="http://schemas.openxmlformats.org/officeDocument/2006/relationships/hyperlink" Target="http://commons.wikimedia.org/wiki/File:Dos_Jarras_de_Sangr%C3%ADa-2009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COCINA ESPAÑOLA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</a:t>
            </a:r>
            <a:r>
              <a:rPr lang="cs-CZ" sz="2400" smtClean="0">
                <a:latin typeface="Cambria" pitchFamily="18" charset="0"/>
              </a:rPr>
              <a:t>Únor  </a:t>
            </a:r>
            <a:r>
              <a:rPr lang="cs-CZ" sz="2400" smtClean="0">
                <a:latin typeface="Cambria" pitchFamily="18" charset="0"/>
              </a:rPr>
              <a:t>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Tapas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típicas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Tortilla de </a:t>
            </a:r>
            <a:r>
              <a:rPr lang="cs-CZ" dirty="0" err="1" smtClean="0">
                <a:solidFill>
                  <a:srgbClr val="FFC000"/>
                </a:solidFill>
              </a:rPr>
              <a:t>patatas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&lt;http://commons.wikimedia.org/wiki/File:Pincho_de_tortilla_-_Madrid.jpg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Calamares</a:t>
            </a:r>
            <a:r>
              <a:rPr lang="cs-CZ" dirty="0" smtClean="0">
                <a:solidFill>
                  <a:srgbClr val="FFC000"/>
                </a:solidFill>
              </a:rPr>
              <a:t> a la </a:t>
            </a:r>
            <a:r>
              <a:rPr lang="cs-CZ" dirty="0" err="1" smtClean="0">
                <a:solidFill>
                  <a:srgbClr val="FFC000"/>
                </a:solidFill>
              </a:rPr>
              <a:t>romana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http://commons.wikimedia.org/wiki/File:Calamares_Romana_0984.jpg</a:t>
            </a:r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7/74/Calamares_Romana_0984.jpg/220px-Calamares_Romana_098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636912"/>
            <a:ext cx="2095500" cy="2790825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2/27/Pincho_de_tortilla_-_Madrid.jpg/250px-Pincho_de_tortilla_-_Madri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492896"/>
            <a:ext cx="2064229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Patatas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bravas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&lt;http://commons.wikimedia.org/wiki/File:Patatas_bravas_madrid.jpg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Tabla de </a:t>
            </a:r>
            <a:r>
              <a:rPr lang="cs-CZ" dirty="0" err="1" smtClean="0">
                <a:solidFill>
                  <a:srgbClr val="FFC000"/>
                </a:solidFill>
              </a:rPr>
              <a:t>quesos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&lt;http://commons.wikimedia.org/wiki/File:Cheese_platter.jpg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3554" name="Picture 2" descr="http://upload.wikimedia.org/wikipedia/commons/thumb/1/16/Patatas_bravas_madrid.jpg/220px-Patatas_bravas_madri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140968"/>
            <a:ext cx="2952328" cy="1972692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a/a8/Cheese_platter.jpg/350px-Cheese_platt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068960"/>
            <a:ext cx="3333750" cy="2000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Boquerones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vinagre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&lt;http://commons.wikimedia.org/wiki/File:Boquerones_en_vinagre.jpg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Canapés</a:t>
            </a:r>
            <a:r>
              <a:rPr lang="cs-CZ" dirty="0" smtClean="0">
                <a:solidFill>
                  <a:srgbClr val="FFC000"/>
                </a:solidFill>
              </a:rPr>
              <a:t>/</a:t>
            </a:r>
            <a:r>
              <a:rPr lang="cs-CZ" dirty="0" err="1" smtClean="0">
                <a:solidFill>
                  <a:srgbClr val="FFC000"/>
                </a:solidFill>
              </a:rPr>
              <a:t>montados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&lt;http://commons.wikimedia.org/wiki/File:Canapes.jpg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4578" name="Picture 2" descr="http://upload.wikimedia.org/wikipedia/commons/thumb/e/e4/Boquerones_en_vinagre.jpg/220px-Boquerones_en_vinagr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068960"/>
            <a:ext cx="2664296" cy="1998223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thumb/2/23/Canapes.jpg/220px-Canap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3140968"/>
            <a:ext cx="3024336" cy="17596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Ensaladilla</a:t>
            </a:r>
            <a:r>
              <a:rPr lang="cs-CZ" dirty="0" smtClean="0">
                <a:solidFill>
                  <a:srgbClr val="FFC000"/>
                </a:solidFill>
              </a:rPr>
              <a:t> rusa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&lt;http://commons.wikimedia.org/wiki/File:Russian_Salad.jpg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Croquetas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&lt;http://commons.wikimedia.org/wiki/File:Croquettes_with_salad.jpg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5602" name="Picture 2" descr="http://upload.wikimedia.org/wikipedia/commons/thumb/e/e6/Russian_Salad.jpg/250px-Russian_Sala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924944"/>
            <a:ext cx="2880320" cy="2166002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5/57/Croquettes_with_salad.jpg/220px-Croquettes_with_sal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924944"/>
            <a:ext cx="2880320" cy="21602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Aceitunas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&lt;http://commons.wikimedia.org/wiki/File:Olives_mg_3828.jpg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Mejillones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&lt;http://commons.wikimedia.org/wiki/File:Tapa-Mejill%C3%B3n-2009.jpg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6626" name="Picture 2" descr="http://upload.wikimedia.org/wikipedia/commons/thumb/9/93/Olives_mg_3828.jpg/220px-Olives_mg_382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068960"/>
            <a:ext cx="2808312" cy="1876463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e/e0/Tapa-Mejill%C3%B3n-2009.jpg/220px-Tapa-Mejill%C3%B3n-200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996952"/>
            <a:ext cx="2957637" cy="19762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Pinchos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pequeña</a:t>
            </a:r>
            <a:r>
              <a:rPr lang="cs-CZ" dirty="0" smtClean="0"/>
              <a:t> </a:t>
            </a:r>
            <a:r>
              <a:rPr lang="cs-CZ" dirty="0" err="1" smtClean="0"/>
              <a:t>rebanada</a:t>
            </a:r>
            <a:r>
              <a:rPr lang="cs-CZ" dirty="0" smtClean="0"/>
              <a:t> de pan </a:t>
            </a:r>
            <a:r>
              <a:rPr lang="cs-CZ" dirty="0" err="1" smtClean="0"/>
              <a:t>sobre</a:t>
            </a:r>
            <a:r>
              <a:rPr lang="cs-CZ" dirty="0" smtClean="0"/>
              <a:t> la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coloca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pequeña</a:t>
            </a:r>
            <a:r>
              <a:rPr lang="cs-CZ" dirty="0" smtClean="0"/>
              <a:t> </a:t>
            </a:r>
            <a:r>
              <a:rPr lang="cs-CZ" dirty="0" err="1" smtClean="0"/>
              <a:t>ración</a:t>
            </a:r>
            <a:r>
              <a:rPr lang="cs-CZ" dirty="0" smtClean="0"/>
              <a:t> de </a:t>
            </a:r>
            <a:r>
              <a:rPr lang="cs-CZ" dirty="0" err="1" smtClean="0"/>
              <a:t>comida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&lt;http://commons.wikimedia.org/wiki/File:TapasenBarcelona.JPG&gt;</a:t>
            </a: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2" name="Picture 4" descr="http://upload.wikimedia.org/wikipedia/commons/thumb/4/46/TapasenBarcelona.JPG/220px-TapasenBarcelon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996952"/>
            <a:ext cx="3234449" cy="22494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Platos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típicos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españoles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Paella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comida</a:t>
            </a:r>
            <a:r>
              <a:rPr lang="cs-CZ" dirty="0" smtClean="0"/>
              <a:t> a base de </a:t>
            </a:r>
            <a:r>
              <a:rPr lang="cs-CZ" dirty="0" err="1" smtClean="0"/>
              <a:t>arroz</a:t>
            </a:r>
            <a:r>
              <a:rPr lang="cs-CZ" dirty="0" smtClean="0"/>
              <a:t> </a:t>
            </a:r>
            <a:r>
              <a:rPr lang="cs-CZ" dirty="0" err="1" smtClean="0"/>
              <a:t>cocido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combinación</a:t>
            </a:r>
            <a:r>
              <a:rPr lang="cs-CZ" dirty="0" smtClean="0"/>
              <a:t> de </a:t>
            </a:r>
            <a:r>
              <a:rPr lang="cs-CZ" dirty="0" err="1" smtClean="0"/>
              <a:t>pescado</a:t>
            </a:r>
            <a:r>
              <a:rPr lang="cs-CZ" dirty="0" smtClean="0"/>
              <a:t> y </a:t>
            </a:r>
            <a:r>
              <a:rPr lang="cs-CZ" dirty="0" err="1" smtClean="0"/>
              <a:t>marisco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muchas</a:t>
            </a:r>
            <a:r>
              <a:rPr lang="cs-CZ" dirty="0" smtClean="0"/>
              <a:t> </a:t>
            </a:r>
            <a:r>
              <a:rPr lang="cs-CZ" dirty="0" err="1" smtClean="0"/>
              <a:t>variaciones</a:t>
            </a:r>
            <a:r>
              <a:rPr lang="cs-CZ" dirty="0" smtClean="0"/>
              <a:t> – paella de </a:t>
            </a:r>
            <a:r>
              <a:rPr lang="cs-CZ" dirty="0" err="1" smtClean="0"/>
              <a:t>carne</a:t>
            </a:r>
            <a:r>
              <a:rPr lang="cs-CZ" dirty="0" smtClean="0"/>
              <a:t> y </a:t>
            </a:r>
            <a:r>
              <a:rPr lang="cs-CZ" dirty="0" err="1" smtClean="0"/>
              <a:t>marisco</a:t>
            </a:r>
            <a:r>
              <a:rPr lang="cs-CZ" dirty="0" smtClean="0"/>
              <a:t>, paella de </a:t>
            </a:r>
            <a:r>
              <a:rPr lang="cs-CZ" dirty="0" err="1" smtClean="0"/>
              <a:t>legumbres</a:t>
            </a:r>
            <a:r>
              <a:rPr lang="cs-CZ" dirty="0" smtClean="0"/>
              <a:t>, paella de </a:t>
            </a:r>
            <a:r>
              <a:rPr lang="cs-CZ" dirty="0" err="1" smtClean="0"/>
              <a:t>pollo</a:t>
            </a:r>
            <a:r>
              <a:rPr lang="cs-CZ" dirty="0" smtClean="0"/>
              <a:t> y </a:t>
            </a:r>
            <a:r>
              <a:rPr lang="cs-CZ" dirty="0" err="1" smtClean="0"/>
              <a:t>verduras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Paella </a:t>
            </a:r>
            <a:r>
              <a:rPr lang="cs-CZ" dirty="0" err="1" smtClean="0">
                <a:solidFill>
                  <a:srgbClr val="FFC000"/>
                </a:solidFill>
              </a:rPr>
              <a:t>mixta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pollo</a:t>
            </a:r>
            <a:r>
              <a:rPr lang="cs-CZ" dirty="0" smtClean="0"/>
              <a:t>, </a:t>
            </a:r>
            <a:r>
              <a:rPr lang="cs-CZ" dirty="0" err="1" smtClean="0"/>
              <a:t>mariscos</a:t>
            </a:r>
            <a:r>
              <a:rPr lang="cs-CZ" dirty="0" smtClean="0"/>
              <a:t> y </a:t>
            </a:r>
            <a:r>
              <a:rPr lang="cs-CZ" dirty="0" err="1" smtClean="0"/>
              <a:t>pimiento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&lt;http://commons.wikimedia.org/wiki/File:Red_paella_with_mussels.jpg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8674" name="Picture 2" descr="http://upload.wikimedia.org/wikipedia/commons/thumb/d/d1/Red_paella_with_mussels.jpg/220px-Red_paella_with_mussel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645024"/>
            <a:ext cx="2304256" cy="17281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Tortilla de </a:t>
            </a:r>
            <a:r>
              <a:rPr lang="cs-CZ" dirty="0" err="1" smtClean="0">
                <a:solidFill>
                  <a:srgbClr val="FFC000"/>
                </a:solidFill>
              </a:rPr>
              <a:t>patatas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tortilla de </a:t>
            </a:r>
            <a:r>
              <a:rPr lang="cs-CZ" dirty="0" err="1" smtClean="0"/>
              <a:t>huevos</a:t>
            </a:r>
            <a:r>
              <a:rPr lang="cs-CZ" dirty="0" smtClean="0"/>
              <a:t> </a:t>
            </a:r>
            <a:r>
              <a:rPr lang="cs-CZ" dirty="0" err="1" smtClean="0"/>
              <a:t>batidos</a:t>
            </a:r>
            <a:r>
              <a:rPr lang="cs-CZ" dirty="0" smtClean="0"/>
              <a:t> y </a:t>
            </a:r>
            <a:r>
              <a:rPr lang="cs-CZ" dirty="0" err="1" smtClean="0"/>
              <a:t>patatas</a:t>
            </a:r>
            <a:endParaRPr lang="cs-CZ" dirty="0" smtClean="0"/>
          </a:p>
          <a:p>
            <a:r>
              <a:rPr lang="cs-CZ" dirty="0" smtClean="0"/>
              <a:t> Se </a:t>
            </a:r>
            <a:r>
              <a:rPr lang="cs-CZ" dirty="0" err="1" smtClean="0"/>
              <a:t>puede</a:t>
            </a:r>
            <a:r>
              <a:rPr lang="cs-CZ" dirty="0" smtClean="0"/>
              <a:t> </a:t>
            </a:r>
            <a:r>
              <a:rPr lang="cs-CZ" dirty="0" err="1" smtClean="0"/>
              <a:t>comer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plato,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bocadillo</a:t>
            </a:r>
            <a:r>
              <a:rPr lang="cs-CZ" dirty="0" smtClean="0"/>
              <a:t>,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tapa</a:t>
            </a:r>
            <a:r>
              <a:rPr lang="cs-CZ" dirty="0" smtClean="0"/>
              <a:t> o </a:t>
            </a:r>
            <a:r>
              <a:rPr lang="cs-CZ" dirty="0" err="1" smtClean="0"/>
              <a:t>pincho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puede</a:t>
            </a:r>
            <a:r>
              <a:rPr lang="cs-CZ" dirty="0" smtClean="0"/>
              <a:t> </a:t>
            </a:r>
            <a:r>
              <a:rPr lang="cs-CZ" dirty="0" err="1" smtClean="0"/>
              <a:t>añadir</a:t>
            </a:r>
            <a:r>
              <a:rPr lang="cs-CZ" dirty="0" smtClean="0"/>
              <a:t> </a:t>
            </a:r>
            <a:r>
              <a:rPr lang="cs-CZ" dirty="0" err="1" smtClean="0"/>
              <a:t>cebolla</a:t>
            </a:r>
            <a:r>
              <a:rPr lang="cs-CZ" dirty="0" smtClean="0"/>
              <a:t>, </a:t>
            </a:r>
            <a:r>
              <a:rPr lang="cs-CZ" dirty="0" err="1" smtClean="0"/>
              <a:t>chorizo</a:t>
            </a:r>
            <a:r>
              <a:rPr lang="cs-CZ" dirty="0" smtClean="0"/>
              <a:t>, </a:t>
            </a:r>
            <a:r>
              <a:rPr lang="cs-CZ" dirty="0" err="1" smtClean="0"/>
              <a:t>pimientos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&lt;http://commons.wikimedia.org/wiki/File:Tortilla_de_patata_y_cebolla.JPG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http://upload.wikimedia.org/wikipedia/commons/thumb/d/d5/Tortilla_de_patata_y_cebolla.JPG/250px-Tortilla_de_patata_y_ceboll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636912"/>
            <a:ext cx="3656355" cy="2296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Gazpacho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sopa</a:t>
            </a:r>
            <a:r>
              <a:rPr lang="cs-CZ" dirty="0" smtClean="0"/>
              <a:t> </a:t>
            </a:r>
            <a:r>
              <a:rPr lang="cs-CZ" dirty="0" err="1" smtClean="0"/>
              <a:t>fría</a:t>
            </a:r>
            <a:r>
              <a:rPr lang="cs-CZ" dirty="0" smtClean="0"/>
              <a:t> </a:t>
            </a:r>
            <a:r>
              <a:rPr lang="cs-CZ" dirty="0" err="1" smtClean="0"/>
              <a:t>servida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meses</a:t>
            </a:r>
            <a:r>
              <a:rPr lang="cs-CZ" dirty="0" smtClean="0"/>
              <a:t> </a:t>
            </a:r>
            <a:r>
              <a:rPr lang="cs-CZ" dirty="0" err="1" smtClean="0"/>
              <a:t>calurosos</a:t>
            </a:r>
            <a:r>
              <a:rPr lang="cs-CZ" dirty="0" smtClean="0"/>
              <a:t> de </a:t>
            </a:r>
            <a:r>
              <a:rPr lang="cs-CZ" dirty="0" err="1" smtClean="0"/>
              <a:t>verano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ingredientes</a:t>
            </a:r>
            <a:r>
              <a:rPr lang="cs-CZ" dirty="0" smtClean="0"/>
              <a:t>: </a:t>
            </a:r>
            <a:r>
              <a:rPr lang="cs-CZ" dirty="0" err="1" smtClean="0"/>
              <a:t>tomates</a:t>
            </a:r>
            <a:r>
              <a:rPr lang="cs-CZ" dirty="0" smtClean="0"/>
              <a:t>, </a:t>
            </a:r>
            <a:r>
              <a:rPr lang="cs-CZ" dirty="0" err="1" smtClean="0"/>
              <a:t>pepinos</a:t>
            </a:r>
            <a:r>
              <a:rPr lang="cs-CZ" dirty="0" smtClean="0"/>
              <a:t>, </a:t>
            </a:r>
            <a:r>
              <a:rPr lang="cs-CZ" dirty="0" err="1" smtClean="0"/>
              <a:t>pimientos</a:t>
            </a:r>
            <a:r>
              <a:rPr lang="cs-CZ" dirty="0" smtClean="0"/>
              <a:t>, </a:t>
            </a:r>
            <a:r>
              <a:rPr lang="cs-CZ" dirty="0" err="1" smtClean="0"/>
              <a:t>cebollas</a:t>
            </a:r>
            <a:r>
              <a:rPr lang="cs-CZ" dirty="0" smtClean="0"/>
              <a:t>, </a:t>
            </a:r>
            <a:r>
              <a:rPr lang="cs-CZ" dirty="0" err="1" smtClean="0"/>
              <a:t>ajo</a:t>
            </a:r>
            <a:r>
              <a:rPr lang="cs-CZ" dirty="0" smtClean="0"/>
              <a:t>, pan, </a:t>
            </a:r>
            <a:r>
              <a:rPr lang="cs-CZ" dirty="0" err="1" smtClean="0"/>
              <a:t>vinagre</a:t>
            </a:r>
            <a:r>
              <a:rPr lang="cs-CZ" dirty="0" smtClean="0"/>
              <a:t>, </a:t>
            </a:r>
            <a:r>
              <a:rPr lang="cs-CZ" dirty="0" err="1" smtClean="0"/>
              <a:t>aceite</a:t>
            </a:r>
            <a:r>
              <a:rPr lang="cs-CZ" dirty="0" smtClean="0"/>
              <a:t> de oliva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&lt;http://commons.wikimedia.org/wiki/File:Gazpacho_Cazuela_Barro.jpg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http://upload.wikimedia.org/wikipedia/commons/thumb/c/c0/Gazpacho_Cazuela_Barro.jpg/220px-Gazpacho_Cazuela_Bar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80928"/>
            <a:ext cx="2863585" cy="21476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Cocido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guiso</a:t>
            </a:r>
            <a:r>
              <a:rPr lang="cs-CZ" dirty="0" smtClean="0"/>
              <a:t> </a:t>
            </a:r>
            <a:r>
              <a:rPr lang="cs-CZ" dirty="0" err="1" smtClean="0"/>
              <a:t>hecho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olla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agua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cuecen</a:t>
            </a:r>
            <a:r>
              <a:rPr lang="cs-CZ" dirty="0" smtClean="0"/>
              <a:t> </a:t>
            </a:r>
            <a:r>
              <a:rPr lang="cs-CZ" dirty="0" err="1" smtClean="0"/>
              <a:t>juntos</a:t>
            </a:r>
            <a:r>
              <a:rPr lang="cs-CZ" dirty="0" smtClean="0"/>
              <a:t> </a:t>
            </a:r>
            <a:r>
              <a:rPr lang="cs-CZ" dirty="0" err="1" smtClean="0"/>
              <a:t>legumbres</a:t>
            </a:r>
            <a:r>
              <a:rPr lang="cs-CZ" dirty="0" smtClean="0"/>
              <a:t>, </a:t>
            </a:r>
            <a:r>
              <a:rPr lang="cs-CZ" dirty="0" err="1" smtClean="0"/>
              <a:t>carnes</a:t>
            </a:r>
            <a:r>
              <a:rPr lang="cs-CZ" dirty="0" smtClean="0"/>
              <a:t>, </a:t>
            </a:r>
            <a:r>
              <a:rPr lang="cs-CZ" dirty="0" err="1" smtClean="0"/>
              <a:t>verdura</a:t>
            </a:r>
            <a:r>
              <a:rPr lang="cs-CZ" dirty="0" smtClean="0"/>
              <a:t>, </a:t>
            </a:r>
            <a:r>
              <a:rPr lang="cs-CZ" dirty="0" err="1" smtClean="0"/>
              <a:t>embutidos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numerosas</a:t>
            </a:r>
            <a:r>
              <a:rPr lang="cs-CZ" dirty="0" smtClean="0"/>
              <a:t> </a:t>
            </a:r>
            <a:r>
              <a:rPr lang="cs-CZ" dirty="0" err="1" smtClean="0"/>
              <a:t>variantes</a:t>
            </a:r>
            <a:r>
              <a:rPr lang="cs-CZ" dirty="0" smtClean="0"/>
              <a:t> </a:t>
            </a:r>
            <a:r>
              <a:rPr lang="cs-CZ" dirty="0" err="1" smtClean="0"/>
              <a:t>regionales</a:t>
            </a:r>
            <a:r>
              <a:rPr lang="cs-CZ" dirty="0" smtClean="0"/>
              <a:t> – </a:t>
            </a:r>
            <a:r>
              <a:rPr lang="cs-CZ" dirty="0" err="1" smtClean="0"/>
              <a:t>cocido</a:t>
            </a:r>
            <a:r>
              <a:rPr lang="cs-CZ" dirty="0" smtClean="0"/>
              <a:t> </a:t>
            </a:r>
            <a:r>
              <a:rPr lang="cs-CZ" dirty="0" err="1" smtClean="0"/>
              <a:t>asturiano</a:t>
            </a:r>
            <a:r>
              <a:rPr lang="cs-CZ" dirty="0" smtClean="0"/>
              <a:t>, </a:t>
            </a:r>
            <a:r>
              <a:rPr lang="cs-CZ" dirty="0" err="1" smtClean="0"/>
              <a:t>madrileño</a:t>
            </a:r>
            <a:r>
              <a:rPr lang="cs-CZ" dirty="0" smtClean="0"/>
              <a:t>, </a:t>
            </a:r>
            <a:r>
              <a:rPr lang="cs-CZ" dirty="0" err="1" smtClean="0"/>
              <a:t>gallego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Cocido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madrileño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&lt;http://commons.wikimedia.org/wiki/File:Detalle_Cocido_Madrile%C3%B1o.jpg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9/91/Detalle_Cocido_Madrile%C3%B1o.jpg/220px-Detalle_Cocido_Madrile%C3%B1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708920"/>
            <a:ext cx="3240360" cy="24302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cocina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española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cocina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 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variada</a:t>
            </a:r>
            <a:endParaRPr lang="cs-CZ" dirty="0" smtClean="0"/>
          </a:p>
          <a:p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comunidad</a:t>
            </a:r>
            <a:r>
              <a:rPr lang="cs-CZ" dirty="0" smtClean="0"/>
              <a:t> </a:t>
            </a:r>
            <a:r>
              <a:rPr lang="cs-CZ" dirty="0" err="1" smtClean="0"/>
              <a:t>autónoma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platos</a:t>
            </a:r>
            <a:r>
              <a:rPr lang="cs-CZ" dirty="0" smtClean="0"/>
              <a:t> </a:t>
            </a:r>
            <a:r>
              <a:rPr lang="cs-CZ" dirty="0" err="1" smtClean="0"/>
              <a:t>típicos</a:t>
            </a:r>
            <a:endParaRPr lang="cs-CZ" dirty="0" smtClean="0"/>
          </a:p>
          <a:p>
            <a:r>
              <a:rPr lang="cs-CZ" dirty="0" smtClean="0"/>
              <a:t>La dieta </a:t>
            </a:r>
            <a:r>
              <a:rPr lang="cs-CZ" dirty="0" err="1" smtClean="0"/>
              <a:t>mediterránea</a:t>
            </a:r>
            <a:r>
              <a:rPr lang="cs-CZ" dirty="0" smtClean="0"/>
              <a:t> 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sana</a:t>
            </a:r>
            <a:r>
              <a:rPr lang="cs-CZ" dirty="0" smtClean="0"/>
              <a:t> y </a:t>
            </a:r>
            <a:r>
              <a:rPr lang="cs-CZ" dirty="0" err="1" smtClean="0"/>
              <a:t>ligera</a:t>
            </a:r>
            <a:r>
              <a:rPr lang="cs-CZ" dirty="0" smtClean="0"/>
              <a:t> </a:t>
            </a:r>
            <a:r>
              <a:rPr lang="cs-CZ" dirty="0" err="1" smtClean="0"/>
              <a:t>gracias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</a:t>
            </a:r>
            <a:r>
              <a:rPr lang="cs-CZ" dirty="0" err="1" smtClean="0"/>
              <a:t>consumo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pescado</a:t>
            </a:r>
            <a:r>
              <a:rPr lang="cs-CZ" dirty="0" smtClean="0"/>
              <a:t>, </a:t>
            </a:r>
            <a:r>
              <a:rPr lang="cs-CZ" dirty="0" err="1" smtClean="0"/>
              <a:t>verdura</a:t>
            </a:r>
            <a:r>
              <a:rPr lang="cs-CZ" dirty="0" smtClean="0"/>
              <a:t>, </a:t>
            </a:r>
            <a:r>
              <a:rPr lang="cs-CZ" dirty="0" err="1" smtClean="0"/>
              <a:t>fruta</a:t>
            </a:r>
            <a:r>
              <a:rPr lang="cs-CZ" dirty="0" smtClean="0"/>
              <a:t>, </a:t>
            </a:r>
            <a:r>
              <a:rPr lang="cs-CZ" dirty="0" err="1" smtClean="0"/>
              <a:t>legumbres</a:t>
            </a:r>
            <a:r>
              <a:rPr lang="cs-CZ" dirty="0" smtClean="0"/>
              <a:t>, </a:t>
            </a:r>
            <a:r>
              <a:rPr lang="cs-CZ" dirty="0" err="1" smtClean="0"/>
              <a:t>cereales</a:t>
            </a:r>
            <a:r>
              <a:rPr lang="cs-CZ" dirty="0" smtClean="0"/>
              <a:t>, </a:t>
            </a:r>
            <a:r>
              <a:rPr lang="cs-CZ" dirty="0" err="1" smtClean="0"/>
              <a:t>aceite</a:t>
            </a:r>
            <a:r>
              <a:rPr lang="cs-CZ" dirty="0" smtClean="0"/>
              <a:t> de oliva y </a:t>
            </a:r>
            <a:r>
              <a:rPr lang="cs-CZ" dirty="0" err="1" smtClean="0"/>
              <a:t>gracias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moderado</a:t>
            </a:r>
            <a:r>
              <a:rPr lang="cs-CZ" dirty="0" smtClean="0"/>
              <a:t> </a:t>
            </a:r>
            <a:r>
              <a:rPr lang="cs-CZ" dirty="0" err="1" smtClean="0"/>
              <a:t>consumo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vino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Fabada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asturiana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El plato </a:t>
            </a:r>
            <a:r>
              <a:rPr lang="cs-CZ" dirty="0" err="1" smtClean="0"/>
              <a:t>típico</a:t>
            </a:r>
            <a:r>
              <a:rPr lang="cs-CZ" dirty="0" smtClean="0"/>
              <a:t> de </a:t>
            </a:r>
            <a:r>
              <a:rPr lang="cs-CZ" dirty="0" err="1" smtClean="0"/>
              <a:t>Asturias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cocido</a:t>
            </a:r>
            <a:r>
              <a:rPr lang="cs-CZ" dirty="0" smtClean="0"/>
              <a:t> de </a:t>
            </a:r>
            <a:r>
              <a:rPr lang="cs-CZ" dirty="0" err="1" smtClean="0"/>
              <a:t>alubias</a:t>
            </a:r>
            <a:r>
              <a:rPr lang="cs-CZ" dirty="0" smtClean="0"/>
              <a:t> </a:t>
            </a:r>
            <a:r>
              <a:rPr lang="cs-CZ" dirty="0" err="1" smtClean="0"/>
              <a:t>blancas</a:t>
            </a:r>
            <a:r>
              <a:rPr lang="cs-CZ" dirty="0" smtClean="0"/>
              <a:t>, </a:t>
            </a:r>
            <a:r>
              <a:rPr lang="cs-CZ" dirty="0" err="1" smtClean="0"/>
              <a:t>chorizo</a:t>
            </a:r>
            <a:r>
              <a:rPr lang="cs-CZ" dirty="0" smtClean="0"/>
              <a:t>, </a:t>
            </a:r>
            <a:r>
              <a:rPr lang="cs-CZ" dirty="0" err="1" smtClean="0"/>
              <a:t>morcilla</a:t>
            </a:r>
            <a:r>
              <a:rPr lang="cs-CZ" dirty="0" smtClean="0"/>
              <a:t> </a:t>
            </a:r>
            <a:r>
              <a:rPr lang="cs-CZ" dirty="0" err="1" smtClean="0"/>
              <a:t>asturiana</a:t>
            </a:r>
            <a:r>
              <a:rPr lang="cs-CZ" dirty="0" smtClean="0"/>
              <a:t> y </a:t>
            </a:r>
            <a:r>
              <a:rPr lang="cs-CZ" dirty="0" err="1" smtClean="0"/>
              <a:t>carne</a:t>
            </a:r>
            <a:r>
              <a:rPr lang="cs-CZ" dirty="0" smtClean="0"/>
              <a:t> de </a:t>
            </a:r>
            <a:r>
              <a:rPr lang="cs-CZ" dirty="0" err="1" smtClean="0"/>
              <a:t>cerdo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&lt;http://commons.wikimedia.org/wiki/File:Fabada_en_cazuela_de_barro.jpg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2770" name="Picture 2" descr="http://upload.wikimedia.org/wikipedia/commons/thumb/7/77/Fabada_en_cazuela_de_barro.jpg/220px-Fabada_en_cazuela_de_bar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36912"/>
            <a:ext cx="2959595" cy="22196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Marisco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Se </a:t>
            </a:r>
            <a:r>
              <a:rPr lang="cs-CZ" dirty="0" err="1" smtClean="0"/>
              <a:t>comprende</a:t>
            </a:r>
            <a:r>
              <a:rPr lang="cs-CZ" dirty="0" smtClean="0"/>
              <a:t> </a:t>
            </a:r>
            <a:r>
              <a:rPr lang="cs-CZ" dirty="0" err="1" smtClean="0"/>
              <a:t>camarones</a:t>
            </a:r>
            <a:r>
              <a:rPr lang="cs-CZ" dirty="0" smtClean="0"/>
              <a:t>, </a:t>
            </a:r>
            <a:r>
              <a:rPr lang="cs-CZ" dirty="0" err="1" smtClean="0"/>
              <a:t>cangrejos</a:t>
            </a:r>
            <a:r>
              <a:rPr lang="cs-CZ" dirty="0" smtClean="0"/>
              <a:t>, </a:t>
            </a:r>
            <a:r>
              <a:rPr lang="cs-CZ" dirty="0" err="1" smtClean="0"/>
              <a:t>langostinos</a:t>
            </a:r>
            <a:r>
              <a:rPr lang="cs-CZ" dirty="0" smtClean="0"/>
              <a:t>, </a:t>
            </a:r>
            <a:r>
              <a:rPr lang="cs-CZ" dirty="0" err="1" smtClean="0"/>
              <a:t>mejillones</a:t>
            </a:r>
            <a:r>
              <a:rPr lang="cs-CZ" dirty="0" smtClean="0"/>
              <a:t>, </a:t>
            </a:r>
            <a:r>
              <a:rPr lang="cs-CZ" dirty="0" err="1" smtClean="0"/>
              <a:t>almejas</a:t>
            </a:r>
            <a:r>
              <a:rPr lang="cs-CZ" dirty="0" smtClean="0"/>
              <a:t>, </a:t>
            </a:r>
            <a:r>
              <a:rPr lang="cs-CZ" dirty="0" err="1" smtClean="0"/>
              <a:t>cigalas</a:t>
            </a:r>
            <a:r>
              <a:rPr lang="cs-CZ" dirty="0" smtClean="0"/>
              <a:t>, </a:t>
            </a:r>
            <a:r>
              <a:rPr lang="cs-CZ" dirty="0" err="1" smtClean="0"/>
              <a:t>ostras</a:t>
            </a:r>
            <a:r>
              <a:rPr lang="cs-CZ" dirty="0" smtClean="0"/>
              <a:t>, </a:t>
            </a:r>
            <a:r>
              <a:rPr lang="cs-CZ" dirty="0" err="1" smtClean="0"/>
              <a:t>gambas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consumo</a:t>
            </a:r>
            <a:r>
              <a:rPr lang="cs-CZ" dirty="0" smtClean="0"/>
              <a:t> de </a:t>
            </a:r>
            <a:r>
              <a:rPr lang="cs-CZ" dirty="0" err="1" smtClean="0"/>
              <a:t>marisco</a:t>
            </a:r>
            <a:r>
              <a:rPr lang="cs-CZ" dirty="0" smtClean="0"/>
              <a:t> 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típico</a:t>
            </a:r>
            <a:r>
              <a:rPr lang="cs-CZ" dirty="0" smtClean="0"/>
              <a:t> </a:t>
            </a:r>
            <a:r>
              <a:rPr lang="cs-CZ" dirty="0" err="1" smtClean="0"/>
              <a:t>cocinarlo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vapor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Ostras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&lt;http://commons.wikimedia.org/wiki/File:Ostras_espa%C3%B1olas_(MM).jpg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http://upload.wikimedia.org/wikipedia/commons/thumb/1/1e/Ostras_espa%C3%B1olas_%28MM%29.jpg/250px-Ostras_espa%C3%B1olas_%28MM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952328" cy="19721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Gambas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ajillo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&lt;http://commons.wikimedia.org/wiki/File:Gambas_al_ajillo.jpg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Cigalas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paella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&lt;http://commons.wikimedia.org/wiki/File:Cigala-Paella-2009.jpg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4818" name="Picture 2" descr="http://upload.wikimedia.org/wikipedia/commons/thumb/6/65/Gambas_al_ajillo.jpg/220px-Gambas_al_ajill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068960"/>
            <a:ext cx="3096344" cy="2068921"/>
          </a:xfrm>
          <a:prstGeom prst="rect">
            <a:avLst/>
          </a:prstGeom>
          <a:noFill/>
        </p:spPr>
      </p:pic>
      <p:pic>
        <p:nvPicPr>
          <p:cNvPr id="34820" name="Picture 4" descr="http://upload.wikimedia.org/wikipedia/commons/thumb/b/b5/Cigala-Paella-2009.jpg/220px-Cigala-Paella-200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3068960"/>
            <a:ext cx="2849870" cy="19042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Pescado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menús</a:t>
            </a:r>
            <a:r>
              <a:rPr lang="cs-CZ" dirty="0" smtClean="0"/>
              <a:t> </a:t>
            </a:r>
            <a:r>
              <a:rPr lang="cs-CZ" dirty="0" err="1" smtClean="0"/>
              <a:t>españoles</a:t>
            </a:r>
            <a:endParaRPr lang="cs-CZ" dirty="0" smtClean="0"/>
          </a:p>
          <a:p>
            <a:r>
              <a:rPr lang="cs-CZ" dirty="0" err="1" smtClean="0"/>
              <a:t>Pescados</a:t>
            </a:r>
            <a:r>
              <a:rPr lang="cs-CZ" dirty="0" smtClean="0"/>
              <a:t> </a:t>
            </a:r>
            <a:r>
              <a:rPr lang="cs-CZ" dirty="0" err="1" smtClean="0"/>
              <a:t>habituales</a:t>
            </a:r>
            <a:r>
              <a:rPr lang="cs-CZ" dirty="0" smtClean="0"/>
              <a:t> – </a:t>
            </a:r>
            <a:r>
              <a:rPr lang="cs-CZ" dirty="0" err="1" smtClean="0"/>
              <a:t>bacalao</a:t>
            </a:r>
            <a:r>
              <a:rPr lang="cs-CZ" dirty="0" smtClean="0"/>
              <a:t>, </a:t>
            </a:r>
            <a:r>
              <a:rPr lang="cs-CZ" dirty="0" err="1" smtClean="0"/>
              <a:t>merluza</a:t>
            </a:r>
            <a:r>
              <a:rPr lang="cs-CZ" dirty="0" smtClean="0"/>
              <a:t>, </a:t>
            </a:r>
            <a:r>
              <a:rPr lang="cs-CZ" dirty="0" err="1" smtClean="0"/>
              <a:t>atún</a:t>
            </a:r>
            <a:r>
              <a:rPr lang="cs-CZ" dirty="0" smtClean="0"/>
              <a:t>,  </a:t>
            </a:r>
            <a:r>
              <a:rPr lang="cs-CZ" dirty="0" err="1" smtClean="0"/>
              <a:t>anchoas</a:t>
            </a:r>
            <a:r>
              <a:rPr lang="cs-CZ" dirty="0" smtClean="0"/>
              <a:t>, sardina,  </a:t>
            </a:r>
            <a:r>
              <a:rPr lang="cs-CZ" dirty="0" err="1" smtClean="0"/>
              <a:t>boquerones</a:t>
            </a:r>
            <a:r>
              <a:rPr lang="cs-CZ" dirty="0" smtClean="0"/>
              <a:t>, </a:t>
            </a:r>
            <a:r>
              <a:rPr lang="cs-CZ" dirty="0" err="1" smtClean="0"/>
              <a:t>trucha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gran </a:t>
            </a:r>
            <a:r>
              <a:rPr lang="cs-CZ" dirty="0" err="1" smtClean="0"/>
              <a:t>variedad</a:t>
            </a:r>
            <a:r>
              <a:rPr lang="cs-CZ" dirty="0" smtClean="0"/>
              <a:t> de </a:t>
            </a:r>
            <a:r>
              <a:rPr lang="cs-CZ" dirty="0" err="1" smtClean="0"/>
              <a:t>recetas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Bacalao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al</a:t>
            </a:r>
            <a:r>
              <a:rPr lang="cs-CZ" dirty="0" smtClean="0">
                <a:solidFill>
                  <a:srgbClr val="FFC000"/>
                </a:solidFill>
              </a:rPr>
              <a:t> pil </a:t>
            </a:r>
            <a:r>
              <a:rPr lang="cs-CZ" dirty="0" err="1" smtClean="0">
                <a:solidFill>
                  <a:srgbClr val="FFC000"/>
                </a:solidFill>
              </a:rPr>
              <a:t>pil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El plato </a:t>
            </a:r>
            <a:r>
              <a:rPr lang="cs-CZ" dirty="0" err="1" smtClean="0"/>
              <a:t>vasco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ingredientes</a:t>
            </a:r>
            <a:r>
              <a:rPr lang="cs-CZ" dirty="0" smtClean="0"/>
              <a:t> – </a:t>
            </a:r>
            <a:r>
              <a:rPr lang="cs-CZ" dirty="0" err="1" smtClean="0"/>
              <a:t>bacalao</a:t>
            </a:r>
            <a:r>
              <a:rPr lang="cs-CZ" dirty="0" smtClean="0"/>
              <a:t>, </a:t>
            </a:r>
            <a:r>
              <a:rPr lang="cs-CZ" dirty="0" err="1" smtClean="0"/>
              <a:t>aceite</a:t>
            </a:r>
            <a:r>
              <a:rPr lang="cs-CZ" dirty="0" smtClean="0"/>
              <a:t> de oliva,  </a:t>
            </a:r>
            <a:r>
              <a:rPr lang="cs-CZ" dirty="0" err="1" smtClean="0"/>
              <a:t>ajo</a:t>
            </a:r>
            <a:r>
              <a:rPr lang="cs-CZ" dirty="0" smtClean="0"/>
              <a:t> y </a:t>
            </a:r>
            <a:r>
              <a:rPr lang="cs-CZ" dirty="0" err="1" smtClean="0"/>
              <a:t>guindillas</a:t>
            </a:r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&lt;http://commons.wikimedia.org/wiki/File:CocotxasPilPil.jpg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5842" name="Picture 2" descr="http://upload.wikimedia.org/wikipedia/commons/thumb/b/b8/CocotxasPilPil.jpg/250px-CocotxasPilPi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005064"/>
            <a:ext cx="2381250" cy="17907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Trucha</a:t>
            </a:r>
            <a:r>
              <a:rPr lang="cs-CZ" dirty="0" smtClean="0">
                <a:solidFill>
                  <a:srgbClr val="FFC000"/>
                </a:solidFill>
              </a:rPr>
              <a:t> a la </a:t>
            </a:r>
            <a:r>
              <a:rPr lang="cs-CZ" dirty="0" err="1" smtClean="0">
                <a:solidFill>
                  <a:srgbClr val="FFC000"/>
                </a:solidFill>
              </a:rPr>
              <a:t>navarra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El plato </a:t>
            </a:r>
            <a:r>
              <a:rPr lang="cs-CZ" dirty="0" err="1" smtClean="0"/>
              <a:t>clásico</a:t>
            </a:r>
            <a:r>
              <a:rPr lang="cs-CZ" dirty="0" smtClean="0"/>
              <a:t> </a:t>
            </a:r>
            <a:r>
              <a:rPr lang="cs-CZ" dirty="0" err="1" smtClean="0"/>
              <a:t>navarro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pescado</a:t>
            </a:r>
            <a:r>
              <a:rPr lang="cs-CZ" dirty="0" smtClean="0"/>
              <a:t> </a:t>
            </a:r>
            <a:r>
              <a:rPr lang="cs-CZ" dirty="0" err="1" smtClean="0"/>
              <a:t>relleno</a:t>
            </a:r>
            <a:r>
              <a:rPr lang="cs-CZ" dirty="0" smtClean="0"/>
              <a:t> de </a:t>
            </a:r>
            <a:r>
              <a:rPr lang="cs-CZ" dirty="0" err="1" smtClean="0"/>
              <a:t>jamón</a:t>
            </a:r>
            <a:r>
              <a:rPr lang="cs-CZ" dirty="0" smtClean="0"/>
              <a:t> y frito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sartén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&lt;http://commons.wikimedia.org/wiki/File:Trucha_a_la_Navarra.jpg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6866" name="Picture 2" descr="http://upload.wikimedia.org/wikipedia/commons/thumb/7/73/Trucha_a_la_Navarra.jpg/220px-Trucha_a_la_Navarr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564904"/>
            <a:ext cx="3055606" cy="22917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Comidas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típicas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festividades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turrón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masa </a:t>
            </a:r>
            <a:r>
              <a:rPr lang="cs-CZ" dirty="0" err="1" smtClean="0"/>
              <a:t>dulce</a:t>
            </a:r>
            <a:r>
              <a:rPr lang="cs-CZ" dirty="0" smtClean="0"/>
              <a:t> de </a:t>
            </a:r>
            <a:r>
              <a:rPr lang="cs-CZ" dirty="0" err="1" smtClean="0"/>
              <a:t>miel</a:t>
            </a:r>
            <a:r>
              <a:rPr lang="cs-CZ" dirty="0" smtClean="0"/>
              <a:t>, </a:t>
            </a:r>
            <a:r>
              <a:rPr lang="cs-CZ" dirty="0" err="1" smtClean="0"/>
              <a:t>azúcar</a:t>
            </a:r>
            <a:r>
              <a:rPr lang="cs-CZ" dirty="0" smtClean="0"/>
              <a:t>, </a:t>
            </a:r>
            <a:r>
              <a:rPr lang="cs-CZ" dirty="0" err="1" smtClean="0"/>
              <a:t>huevos</a:t>
            </a:r>
            <a:r>
              <a:rPr lang="cs-CZ" dirty="0" smtClean="0"/>
              <a:t> y </a:t>
            </a:r>
            <a:r>
              <a:rPr lang="cs-CZ" dirty="0" err="1" smtClean="0"/>
              <a:t>almendras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-</a:t>
            </a:r>
            <a:r>
              <a:rPr lang="cs-CZ" sz="1100" dirty="0" smtClean="0"/>
              <a:t>05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&lt;http://commons.wikimedia.org/wiki/File:Turr%C3%B3n_de_Jijona_(Mallorquina).jpg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mazapán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dulce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ingredientes</a:t>
            </a:r>
            <a:r>
              <a:rPr lang="cs-CZ" dirty="0" smtClean="0"/>
              <a:t> </a:t>
            </a:r>
            <a:r>
              <a:rPr lang="cs-CZ" dirty="0" err="1" smtClean="0"/>
              <a:t>principales</a:t>
            </a:r>
            <a:r>
              <a:rPr lang="cs-CZ" dirty="0" smtClean="0"/>
              <a:t> de </a:t>
            </a:r>
            <a:r>
              <a:rPr lang="cs-CZ" dirty="0" err="1" smtClean="0"/>
              <a:t>almendras</a:t>
            </a:r>
            <a:r>
              <a:rPr lang="cs-CZ" dirty="0" smtClean="0"/>
              <a:t> y </a:t>
            </a:r>
            <a:r>
              <a:rPr lang="cs-CZ" dirty="0" err="1" smtClean="0"/>
              <a:t>azúcar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3"/>
            </a:endParaRPr>
          </a:p>
          <a:p>
            <a:endParaRPr lang="cs-CZ" sz="1100" dirty="0" smtClean="0">
              <a:hlinkClick r:id="rId3"/>
            </a:endParaRPr>
          </a:p>
          <a:p>
            <a:endParaRPr lang="cs-CZ" sz="1100" dirty="0" smtClean="0">
              <a:hlinkClick r:id="rId3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-</a:t>
            </a:r>
            <a:r>
              <a:rPr lang="cs-CZ" sz="1100" dirty="0" smtClean="0"/>
              <a:t>05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&lt;http://commons.wikimedia.org/wiki/File:Mazap%C3%A1n-Casa_Mira-2009.jpg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5/5a/Turr%C3%B3n_de_Jijona_%28Mallorquina%29.jpg/220px-Turr%C3%B3n_de_Jijona_%28Mallorquina%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56992"/>
            <a:ext cx="2808312" cy="1876463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6/6f/Mazap%C3%A1n-Casa_Mira-2009.jpg/220px-Mazap%C3%A1n-Casa_Mira-200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3429000"/>
            <a:ext cx="2808312" cy="18764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polvorón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torta</a:t>
            </a:r>
            <a:r>
              <a:rPr lang="cs-CZ" dirty="0" smtClean="0"/>
              <a:t> de </a:t>
            </a:r>
            <a:r>
              <a:rPr lang="cs-CZ" dirty="0" err="1" smtClean="0"/>
              <a:t>harina</a:t>
            </a:r>
            <a:r>
              <a:rPr lang="cs-CZ" dirty="0" smtClean="0"/>
              <a:t>, </a:t>
            </a:r>
            <a:r>
              <a:rPr lang="cs-CZ" dirty="0" err="1" smtClean="0"/>
              <a:t>manteca</a:t>
            </a:r>
            <a:r>
              <a:rPr lang="cs-CZ" dirty="0" smtClean="0"/>
              <a:t>, </a:t>
            </a:r>
            <a:r>
              <a:rPr lang="cs-CZ" dirty="0" err="1" smtClean="0"/>
              <a:t>almendras</a:t>
            </a:r>
            <a:r>
              <a:rPr lang="cs-CZ" dirty="0" smtClean="0"/>
              <a:t> y </a:t>
            </a:r>
            <a:r>
              <a:rPr lang="cs-CZ" dirty="0" err="1" smtClean="0"/>
              <a:t>azúcar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deshace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polvo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comerla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-</a:t>
            </a:r>
            <a:r>
              <a:rPr lang="cs-CZ" sz="1100" dirty="0" smtClean="0"/>
              <a:t>05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&lt;http://commons.wikimedia.org/wiki/File:Polvor%C3%B3n_de_Estepa.jpg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Roscón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Reyes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bollo</a:t>
            </a:r>
            <a:r>
              <a:rPr lang="cs-CZ" dirty="0" smtClean="0"/>
              <a:t> </a:t>
            </a:r>
            <a:r>
              <a:rPr lang="cs-CZ" dirty="0" err="1" smtClean="0"/>
              <a:t>redondo</a:t>
            </a:r>
            <a:r>
              <a:rPr lang="cs-CZ" dirty="0" smtClean="0"/>
              <a:t> </a:t>
            </a:r>
            <a:r>
              <a:rPr lang="cs-CZ" dirty="0" err="1" smtClean="0"/>
              <a:t>cubierto</a:t>
            </a:r>
            <a:r>
              <a:rPr lang="cs-CZ" dirty="0" smtClean="0"/>
              <a:t> de </a:t>
            </a:r>
            <a:r>
              <a:rPr lang="cs-CZ" dirty="0" err="1" smtClean="0"/>
              <a:t>frutas</a:t>
            </a:r>
            <a:r>
              <a:rPr lang="cs-CZ" dirty="0" smtClean="0"/>
              <a:t> </a:t>
            </a:r>
            <a:r>
              <a:rPr lang="cs-CZ" dirty="0" err="1" smtClean="0"/>
              <a:t>escarchadas</a:t>
            </a:r>
            <a:r>
              <a:rPr lang="cs-CZ" dirty="0" smtClean="0"/>
              <a:t> –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sorpresa</a:t>
            </a:r>
            <a:r>
              <a:rPr lang="cs-CZ" dirty="0" smtClean="0"/>
              <a:t>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escondida</a:t>
            </a:r>
            <a:r>
              <a:rPr lang="cs-CZ" dirty="0" smtClean="0"/>
              <a:t> </a:t>
            </a:r>
            <a:r>
              <a:rPr lang="cs-CZ" dirty="0" err="1" smtClean="0"/>
              <a:t>dentro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-</a:t>
            </a:r>
            <a:r>
              <a:rPr lang="cs-CZ" sz="1100" dirty="0" smtClean="0"/>
              <a:t>25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&lt;http://commons.wikimedia.org/wiki/File:Rosc%C3%B3n_de_Reyes_-_Mallorquina.jpg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8/8b/Polvor%C3%B3n_de_Estepa.jpg/220px-Polvor%C3%B3n_de_Estep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933056"/>
            <a:ext cx="2304256" cy="1728193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3/37/Rosc%C3%B3n_de_Reyes_-_Mallorquina.jpg/220px-Rosc%C3%B3n_de_Reyes_-_Mallorquin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3573016"/>
            <a:ext cx="3168352" cy="21170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/La_dieta_</a:t>
            </a:r>
            <a:r>
              <a:rPr lang="cs-CZ" sz="2000" dirty="0" err="1" smtClean="0">
                <a:hlinkClick r:id="rId2"/>
              </a:rPr>
              <a:t>mediterr</a:t>
            </a:r>
            <a:r>
              <a:rPr lang="cs-CZ" sz="2000" dirty="0" smtClean="0">
                <a:hlinkClick r:id="rId2"/>
              </a:rPr>
              <a:t>%C3%A1nea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/Gastronom%C3%</a:t>
            </a:r>
            <a:r>
              <a:rPr lang="cs-CZ" sz="2000" dirty="0" err="1" smtClean="0">
                <a:hlinkClick r:id="rId3"/>
              </a:rPr>
              <a:t>ADa</a:t>
            </a:r>
            <a:r>
              <a:rPr lang="cs-CZ" sz="2000" dirty="0" smtClean="0">
                <a:hlinkClick r:id="rId3"/>
              </a:rPr>
              <a:t>_de_</a:t>
            </a:r>
            <a:r>
              <a:rPr lang="cs-CZ" sz="2000" dirty="0" err="1" smtClean="0">
                <a:hlinkClick r:id="rId3"/>
              </a:rPr>
              <a:t>Espa</a:t>
            </a:r>
            <a:r>
              <a:rPr lang="cs-CZ" sz="2000" dirty="0" smtClean="0">
                <a:hlinkClick r:id="rId3"/>
              </a:rPr>
              <a:t>%C3%B1a#</a:t>
            </a:r>
            <a:r>
              <a:rPr lang="cs-CZ" sz="2000" dirty="0" err="1" smtClean="0">
                <a:hlinkClick r:id="rId3"/>
              </a:rPr>
              <a:t>Ingredientes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ingredientes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principales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Legumbres</a:t>
            </a:r>
            <a:r>
              <a:rPr lang="cs-CZ" dirty="0" smtClean="0"/>
              <a:t>, </a:t>
            </a:r>
            <a:r>
              <a:rPr lang="cs-CZ" dirty="0" err="1" smtClean="0"/>
              <a:t>verduras</a:t>
            </a:r>
            <a:r>
              <a:rPr lang="cs-CZ" dirty="0" smtClean="0"/>
              <a:t> y </a:t>
            </a:r>
            <a:r>
              <a:rPr lang="cs-CZ" dirty="0" err="1" smtClean="0"/>
              <a:t>frutas</a:t>
            </a:r>
            <a:endParaRPr lang="cs-CZ" dirty="0" smtClean="0"/>
          </a:p>
          <a:p>
            <a:r>
              <a:rPr lang="cs-CZ" dirty="0" err="1" smtClean="0"/>
              <a:t>Pescados</a:t>
            </a:r>
            <a:r>
              <a:rPr lang="cs-CZ" dirty="0" smtClean="0"/>
              <a:t> y </a:t>
            </a:r>
            <a:r>
              <a:rPr lang="cs-CZ" dirty="0" err="1" smtClean="0"/>
              <a:t>mariscos</a:t>
            </a:r>
            <a:endParaRPr lang="cs-CZ" dirty="0" smtClean="0"/>
          </a:p>
          <a:p>
            <a:r>
              <a:rPr lang="cs-CZ" dirty="0" err="1" smtClean="0"/>
              <a:t>Carne</a:t>
            </a:r>
            <a:r>
              <a:rPr lang="cs-CZ" dirty="0" smtClean="0"/>
              <a:t> de </a:t>
            </a:r>
            <a:r>
              <a:rPr lang="cs-CZ" dirty="0" err="1" smtClean="0"/>
              <a:t>cerdo</a:t>
            </a:r>
            <a:endParaRPr lang="cs-CZ" dirty="0" smtClean="0"/>
          </a:p>
          <a:p>
            <a:r>
              <a:rPr lang="cs-CZ" dirty="0" err="1" smtClean="0"/>
              <a:t>Jamón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jamón</a:t>
            </a:r>
            <a:r>
              <a:rPr lang="cs-CZ" dirty="0" smtClean="0"/>
              <a:t> </a:t>
            </a:r>
            <a:r>
              <a:rPr lang="cs-CZ" dirty="0" err="1" smtClean="0"/>
              <a:t>ibérico</a:t>
            </a:r>
            <a:r>
              <a:rPr lang="cs-CZ" dirty="0" smtClean="0"/>
              <a:t>,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jamón</a:t>
            </a:r>
            <a:r>
              <a:rPr lang="cs-CZ" dirty="0" smtClean="0"/>
              <a:t> </a:t>
            </a:r>
            <a:r>
              <a:rPr lang="cs-CZ" dirty="0" err="1" smtClean="0"/>
              <a:t>serrano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Queso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queso</a:t>
            </a:r>
            <a:r>
              <a:rPr lang="cs-CZ" dirty="0" smtClean="0"/>
              <a:t> </a:t>
            </a:r>
            <a:r>
              <a:rPr lang="cs-CZ" dirty="0" err="1" smtClean="0"/>
              <a:t>manchego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Aceite</a:t>
            </a:r>
            <a:r>
              <a:rPr lang="cs-CZ" dirty="0" smtClean="0"/>
              <a:t> de oliva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Bebidas</a:t>
            </a:r>
            <a:r>
              <a:rPr lang="cs-CZ" dirty="0" smtClean="0">
                <a:solidFill>
                  <a:srgbClr val="FF0000"/>
                </a:solidFill>
              </a:rPr>
              <a:t> no </a:t>
            </a:r>
            <a:r>
              <a:rPr lang="cs-CZ" dirty="0" err="1" smtClean="0">
                <a:solidFill>
                  <a:srgbClr val="FF0000"/>
                </a:solidFill>
              </a:rPr>
              <a:t>alcohólicas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Café (sin </a:t>
            </a:r>
            <a:r>
              <a:rPr lang="cs-CZ" dirty="0" err="1" smtClean="0"/>
              <a:t>leche</a:t>
            </a:r>
            <a:r>
              <a:rPr lang="cs-CZ" dirty="0" smtClean="0"/>
              <a:t>, </a:t>
            </a:r>
            <a:r>
              <a:rPr lang="cs-CZ" dirty="0" err="1" smtClean="0"/>
              <a:t>cortado</a:t>
            </a:r>
            <a:r>
              <a:rPr lang="cs-CZ" dirty="0" smtClean="0"/>
              <a:t> o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leche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Gaseosa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Refrescos</a:t>
            </a:r>
            <a:r>
              <a:rPr lang="cs-CZ" dirty="0" smtClean="0"/>
              <a:t> (</a:t>
            </a:r>
            <a:r>
              <a:rPr lang="cs-CZ" dirty="0" err="1" smtClean="0"/>
              <a:t>refrescos</a:t>
            </a:r>
            <a:r>
              <a:rPr lang="cs-CZ" dirty="0" smtClean="0"/>
              <a:t> de </a:t>
            </a:r>
            <a:r>
              <a:rPr lang="cs-CZ" dirty="0" err="1" smtClean="0"/>
              <a:t>limón</a:t>
            </a:r>
            <a:r>
              <a:rPr lang="cs-CZ" dirty="0" smtClean="0"/>
              <a:t>, de </a:t>
            </a:r>
            <a:r>
              <a:rPr lang="cs-CZ" dirty="0" err="1" smtClean="0"/>
              <a:t>cola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Chocolate</a:t>
            </a:r>
            <a:r>
              <a:rPr lang="cs-CZ" dirty="0" smtClean="0"/>
              <a:t> con </a:t>
            </a:r>
            <a:r>
              <a:rPr lang="cs-CZ" dirty="0" err="1" smtClean="0"/>
              <a:t>churros</a:t>
            </a:r>
            <a:endParaRPr lang="cs-CZ" dirty="0" smtClean="0"/>
          </a:p>
          <a:p>
            <a:r>
              <a:rPr lang="cs-CZ" dirty="0" err="1" smtClean="0"/>
              <a:t>Gazpacho</a:t>
            </a:r>
            <a:r>
              <a:rPr lang="cs-CZ" dirty="0" smtClean="0"/>
              <a:t> (</a:t>
            </a:r>
            <a:r>
              <a:rPr lang="cs-CZ" dirty="0" err="1" smtClean="0"/>
              <a:t>un</a:t>
            </a:r>
            <a:r>
              <a:rPr lang="cs-CZ" dirty="0" smtClean="0"/>
              <a:t> plato </a:t>
            </a:r>
            <a:r>
              <a:rPr lang="cs-CZ" dirty="0" err="1" smtClean="0"/>
              <a:t>frío</a:t>
            </a:r>
            <a:r>
              <a:rPr lang="cs-CZ" dirty="0" smtClean="0"/>
              <a:t> </a:t>
            </a:r>
            <a:r>
              <a:rPr lang="cs-CZ" dirty="0" err="1" smtClean="0"/>
              <a:t>consumido</a:t>
            </a:r>
            <a:r>
              <a:rPr lang="cs-CZ" dirty="0" smtClean="0"/>
              <a:t>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refresco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Infusiones</a:t>
            </a:r>
            <a:endParaRPr lang="cs-CZ" dirty="0" smtClean="0"/>
          </a:p>
          <a:p>
            <a:r>
              <a:rPr lang="cs-CZ" dirty="0" err="1" smtClean="0"/>
              <a:t>Zumo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Chocolate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churros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&lt;http://commons.wikimedia.org/wiki/File:Chocolate_con_churros_de_lazo.jpg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4/47/Chocolate_con_churros_de_lazo.jpg/220px-Chocolate_con_churros_de_laz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996952"/>
            <a:ext cx="3024336" cy="22682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Bebidas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alcohólicas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Vino (la </a:t>
            </a:r>
            <a:r>
              <a:rPr lang="cs-CZ" dirty="0" err="1" smtClean="0"/>
              <a:t>rioja</a:t>
            </a:r>
            <a:r>
              <a:rPr lang="cs-CZ" dirty="0" smtClean="0"/>
              <a:t>,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jerez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Cava</a:t>
            </a:r>
            <a:r>
              <a:rPr lang="cs-CZ" dirty="0" smtClean="0"/>
              <a:t> (</a:t>
            </a:r>
            <a:r>
              <a:rPr lang="cs-CZ" dirty="0" err="1" smtClean="0"/>
              <a:t>un</a:t>
            </a:r>
            <a:r>
              <a:rPr lang="cs-CZ" dirty="0" smtClean="0"/>
              <a:t> vino </a:t>
            </a:r>
            <a:r>
              <a:rPr lang="cs-CZ" dirty="0" err="1" smtClean="0"/>
              <a:t>espumoso</a:t>
            </a:r>
            <a:r>
              <a:rPr lang="cs-CZ" dirty="0" smtClean="0"/>
              <a:t> </a:t>
            </a:r>
            <a:r>
              <a:rPr lang="cs-CZ" dirty="0" err="1" smtClean="0"/>
              <a:t>elaborado</a:t>
            </a:r>
            <a:r>
              <a:rPr lang="cs-CZ" dirty="0" smtClean="0"/>
              <a:t> </a:t>
            </a:r>
            <a:r>
              <a:rPr lang="cs-CZ" dirty="0" err="1" smtClean="0"/>
              <a:t>principalmente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Cataluña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Sidra</a:t>
            </a:r>
            <a:r>
              <a:rPr lang="cs-CZ" dirty="0" smtClean="0"/>
              <a:t> (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bebida</a:t>
            </a:r>
            <a:r>
              <a:rPr lang="cs-CZ" dirty="0" smtClean="0"/>
              <a:t> </a:t>
            </a:r>
            <a:r>
              <a:rPr lang="cs-CZ" dirty="0" err="1" smtClean="0"/>
              <a:t>alcohólica</a:t>
            </a:r>
            <a:r>
              <a:rPr lang="cs-CZ" dirty="0" smtClean="0"/>
              <a:t> </a:t>
            </a:r>
            <a:r>
              <a:rPr lang="cs-CZ" dirty="0" err="1" smtClean="0"/>
              <a:t>hecha</a:t>
            </a:r>
            <a:r>
              <a:rPr lang="cs-CZ" dirty="0" smtClean="0"/>
              <a:t> de </a:t>
            </a:r>
            <a:r>
              <a:rPr lang="cs-CZ" dirty="0" err="1" smtClean="0"/>
              <a:t>manzana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Sangría</a:t>
            </a:r>
            <a:r>
              <a:rPr lang="cs-CZ" dirty="0" smtClean="0"/>
              <a:t> (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bebida</a:t>
            </a:r>
            <a:r>
              <a:rPr lang="cs-CZ" dirty="0" smtClean="0"/>
              <a:t> </a:t>
            </a:r>
            <a:r>
              <a:rPr lang="cs-CZ" dirty="0" err="1" smtClean="0"/>
              <a:t>alcohólica</a:t>
            </a:r>
            <a:r>
              <a:rPr lang="cs-CZ" dirty="0" smtClean="0"/>
              <a:t> </a:t>
            </a:r>
            <a:r>
              <a:rPr lang="cs-CZ" dirty="0" err="1" smtClean="0"/>
              <a:t>hecha</a:t>
            </a:r>
            <a:r>
              <a:rPr lang="cs-CZ" dirty="0" smtClean="0"/>
              <a:t> de vino, </a:t>
            </a:r>
            <a:r>
              <a:rPr lang="cs-CZ" dirty="0" err="1" smtClean="0"/>
              <a:t>fruta</a:t>
            </a:r>
            <a:r>
              <a:rPr lang="cs-CZ" dirty="0" smtClean="0"/>
              <a:t> </a:t>
            </a:r>
            <a:r>
              <a:rPr lang="cs-CZ" dirty="0" err="1" smtClean="0"/>
              <a:t>picada</a:t>
            </a:r>
            <a:r>
              <a:rPr lang="cs-CZ" dirty="0" smtClean="0"/>
              <a:t> y </a:t>
            </a:r>
            <a:r>
              <a:rPr lang="cs-CZ" dirty="0" err="1" smtClean="0"/>
              <a:t>algún</a:t>
            </a:r>
            <a:r>
              <a:rPr lang="cs-CZ" dirty="0" smtClean="0"/>
              <a:t> </a:t>
            </a:r>
            <a:r>
              <a:rPr lang="cs-CZ" dirty="0" err="1" smtClean="0"/>
              <a:t>licor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Chupitos</a:t>
            </a:r>
            <a:r>
              <a:rPr lang="cs-CZ" dirty="0" smtClean="0"/>
              <a:t> de </a:t>
            </a:r>
            <a:r>
              <a:rPr lang="cs-CZ" dirty="0" err="1" smtClean="0"/>
              <a:t>aguardientes</a:t>
            </a:r>
            <a:r>
              <a:rPr lang="cs-CZ" dirty="0" smtClean="0"/>
              <a:t> (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vaso</a:t>
            </a:r>
            <a:r>
              <a:rPr lang="cs-CZ" dirty="0" smtClean="0"/>
              <a:t> </a:t>
            </a:r>
            <a:r>
              <a:rPr lang="cs-CZ" dirty="0" err="1" smtClean="0"/>
              <a:t>pequeño</a:t>
            </a:r>
            <a:r>
              <a:rPr lang="cs-CZ" dirty="0" smtClean="0"/>
              <a:t> de </a:t>
            </a:r>
            <a:r>
              <a:rPr lang="cs-CZ" dirty="0" err="1" smtClean="0"/>
              <a:t>bebida</a:t>
            </a:r>
            <a:r>
              <a:rPr lang="cs-CZ" dirty="0" smtClean="0"/>
              <a:t> </a:t>
            </a:r>
            <a:r>
              <a:rPr lang="cs-CZ" dirty="0" err="1" smtClean="0"/>
              <a:t>alcohólica</a:t>
            </a:r>
            <a:r>
              <a:rPr lang="cs-CZ" dirty="0" smtClean="0"/>
              <a:t> </a:t>
            </a:r>
            <a:r>
              <a:rPr lang="cs-CZ" dirty="0" err="1" smtClean="0"/>
              <a:t>servido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cortesía</a:t>
            </a:r>
            <a:r>
              <a:rPr lang="cs-CZ" dirty="0" smtClean="0"/>
              <a:t> de los </a:t>
            </a:r>
            <a:r>
              <a:rPr lang="cs-CZ" dirty="0" err="1" smtClean="0"/>
              <a:t>hosteleros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Jarras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sangría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&lt;http://commons.wikimedia.org/wiki/File:Dos_Jarras_de_Sangr%C3%ADa-2009.jpg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8914" name="Picture 2" descr="http://upload.wikimedia.org/wikipedia/commons/thumb/d/de/Dos_Jarras_de_Sangr%C3%ADa-2009.jpg/220px-Dos_Jarras_de_Sangr%C3%ADa-200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924944"/>
            <a:ext cx="3384376" cy="22613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Comidas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día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El </a:t>
            </a:r>
            <a:r>
              <a:rPr lang="cs-CZ" i="1" dirty="0" err="1" smtClean="0"/>
              <a:t>desayuno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ligero</a:t>
            </a:r>
            <a:r>
              <a:rPr lang="cs-CZ" dirty="0" smtClean="0"/>
              <a:t>, no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abundante</a:t>
            </a:r>
            <a:r>
              <a:rPr lang="cs-CZ" dirty="0" smtClean="0"/>
              <a:t>, se </a:t>
            </a:r>
            <a:r>
              <a:rPr lang="cs-CZ" dirty="0" err="1" smtClean="0"/>
              <a:t>toma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café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leche</a:t>
            </a:r>
            <a:r>
              <a:rPr lang="cs-CZ" dirty="0" smtClean="0"/>
              <a:t> (</a:t>
            </a:r>
            <a:r>
              <a:rPr lang="cs-CZ" dirty="0" err="1" smtClean="0"/>
              <a:t>infusión</a:t>
            </a:r>
            <a:r>
              <a:rPr lang="cs-CZ" dirty="0" smtClean="0"/>
              <a:t> o </a:t>
            </a:r>
            <a:r>
              <a:rPr lang="cs-CZ" dirty="0" err="1" smtClean="0"/>
              <a:t>zumo</a:t>
            </a:r>
            <a:r>
              <a:rPr lang="cs-CZ" dirty="0" smtClean="0"/>
              <a:t>) y </a:t>
            </a:r>
            <a:r>
              <a:rPr lang="cs-CZ" dirty="0" err="1" smtClean="0"/>
              <a:t>algún</a:t>
            </a:r>
            <a:r>
              <a:rPr lang="cs-CZ" dirty="0" smtClean="0"/>
              <a:t> </a:t>
            </a:r>
            <a:r>
              <a:rPr lang="cs-CZ" dirty="0" err="1" smtClean="0"/>
              <a:t>bollo</a:t>
            </a:r>
            <a:r>
              <a:rPr lang="cs-CZ" dirty="0" smtClean="0"/>
              <a:t> (</a:t>
            </a:r>
            <a:r>
              <a:rPr lang="cs-CZ" dirty="0" err="1" smtClean="0"/>
              <a:t>tostada</a:t>
            </a:r>
            <a:r>
              <a:rPr lang="cs-CZ" dirty="0" smtClean="0"/>
              <a:t> o </a:t>
            </a:r>
            <a:r>
              <a:rPr lang="cs-CZ" dirty="0" err="1" smtClean="0"/>
              <a:t>magdalena</a:t>
            </a:r>
            <a:r>
              <a:rPr lang="cs-CZ" dirty="0" smtClean="0"/>
              <a:t>), se </a:t>
            </a:r>
            <a:r>
              <a:rPr lang="cs-CZ" dirty="0" err="1" smtClean="0"/>
              <a:t>desayuna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las 8 y las 9</a:t>
            </a:r>
          </a:p>
          <a:p>
            <a:r>
              <a:rPr lang="cs-CZ" i="1" dirty="0" smtClean="0"/>
              <a:t>El </a:t>
            </a:r>
            <a:r>
              <a:rPr lang="cs-CZ" i="1" dirty="0" err="1" smtClean="0"/>
              <a:t>almuerzo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comida</a:t>
            </a:r>
            <a:r>
              <a:rPr lang="cs-CZ" dirty="0" smtClean="0"/>
              <a:t> </a:t>
            </a:r>
            <a:r>
              <a:rPr lang="cs-CZ" dirty="0" err="1" smtClean="0"/>
              <a:t>abundante</a:t>
            </a:r>
            <a:r>
              <a:rPr lang="cs-CZ" dirty="0" smtClean="0"/>
              <a:t>, se </a:t>
            </a:r>
            <a:r>
              <a:rPr lang="cs-CZ" dirty="0" err="1" smtClean="0"/>
              <a:t>almuerza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las 2 y las 3 de la </a:t>
            </a:r>
            <a:r>
              <a:rPr lang="cs-CZ" dirty="0" err="1" smtClean="0"/>
              <a:t>tarde</a:t>
            </a:r>
            <a:endParaRPr lang="cs-CZ" dirty="0" smtClean="0"/>
          </a:p>
          <a:p>
            <a:r>
              <a:rPr lang="cs-CZ" i="1" dirty="0" smtClean="0"/>
              <a:t>La cena </a:t>
            </a:r>
            <a:r>
              <a:rPr lang="cs-CZ" dirty="0" smtClean="0"/>
              <a:t>– se cena </a:t>
            </a:r>
            <a:r>
              <a:rPr lang="cs-CZ" dirty="0" err="1" smtClean="0"/>
              <a:t>entre</a:t>
            </a:r>
            <a:r>
              <a:rPr lang="cs-CZ" dirty="0" smtClean="0"/>
              <a:t> las 9 y las 10 de la </a:t>
            </a:r>
            <a:r>
              <a:rPr lang="cs-CZ" dirty="0" err="1" smtClean="0"/>
              <a:t>noche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Tapas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Platos</a:t>
            </a:r>
            <a:r>
              <a:rPr lang="cs-CZ" dirty="0" smtClean="0"/>
              <a:t> </a:t>
            </a:r>
            <a:r>
              <a:rPr lang="cs-CZ" dirty="0" err="1" smtClean="0"/>
              <a:t>pequeños</a:t>
            </a:r>
            <a:r>
              <a:rPr lang="cs-CZ" dirty="0" smtClean="0"/>
              <a:t> (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aperitivo</a:t>
            </a:r>
            <a:r>
              <a:rPr lang="cs-CZ" dirty="0" smtClean="0"/>
              <a:t>) de </a:t>
            </a:r>
            <a:r>
              <a:rPr lang="cs-CZ" dirty="0" err="1" smtClean="0"/>
              <a:t>alimentos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sirven</a:t>
            </a:r>
            <a:r>
              <a:rPr lang="cs-CZ" dirty="0" smtClean="0"/>
              <a:t> </a:t>
            </a:r>
            <a:r>
              <a:rPr lang="cs-CZ" dirty="0" err="1" smtClean="0"/>
              <a:t>antes</a:t>
            </a:r>
            <a:r>
              <a:rPr lang="cs-CZ" dirty="0" smtClean="0"/>
              <a:t> de la </a:t>
            </a:r>
            <a:r>
              <a:rPr lang="cs-CZ" dirty="0" err="1" smtClean="0"/>
              <a:t>comida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 o </a:t>
            </a:r>
            <a:r>
              <a:rPr lang="cs-CZ" dirty="0" err="1" smtClean="0"/>
              <a:t>antes</a:t>
            </a:r>
            <a:r>
              <a:rPr lang="cs-CZ" dirty="0" smtClean="0"/>
              <a:t> de la cena</a:t>
            </a:r>
          </a:p>
          <a:p>
            <a:r>
              <a:rPr lang="cs-CZ" dirty="0" err="1" smtClean="0"/>
              <a:t>También</a:t>
            </a:r>
            <a:r>
              <a:rPr lang="cs-CZ" dirty="0" smtClean="0"/>
              <a:t> se </a:t>
            </a:r>
            <a:r>
              <a:rPr lang="cs-CZ" dirty="0" err="1" smtClean="0"/>
              <a:t>pueden</a:t>
            </a:r>
            <a:r>
              <a:rPr lang="cs-CZ" dirty="0" smtClean="0"/>
              <a:t> </a:t>
            </a:r>
            <a:r>
              <a:rPr lang="cs-CZ" dirty="0" err="1" smtClean="0"/>
              <a:t>tomar</a:t>
            </a:r>
            <a:r>
              <a:rPr lang="cs-CZ" dirty="0" smtClean="0"/>
              <a:t> </a:t>
            </a:r>
            <a:r>
              <a:rPr lang="cs-CZ" dirty="0" err="1" smtClean="0"/>
              <a:t>solo</a:t>
            </a:r>
            <a:r>
              <a:rPr lang="cs-CZ" dirty="0" smtClean="0"/>
              <a:t> con el vino o la </a:t>
            </a:r>
            <a:r>
              <a:rPr lang="cs-CZ" dirty="0" err="1" smtClean="0"/>
              <a:t>cerveza</a:t>
            </a:r>
            <a:r>
              <a:rPr lang="cs-CZ" dirty="0" smtClean="0"/>
              <a:t> u </a:t>
            </a:r>
            <a:r>
              <a:rPr lang="cs-CZ" dirty="0" err="1" smtClean="0"/>
              <a:t>otra</a:t>
            </a:r>
            <a:r>
              <a:rPr lang="cs-CZ" dirty="0" smtClean="0"/>
              <a:t> </a:t>
            </a:r>
            <a:r>
              <a:rPr lang="cs-CZ" dirty="0" err="1" smtClean="0"/>
              <a:t>bebida</a:t>
            </a:r>
            <a:r>
              <a:rPr lang="cs-CZ" dirty="0" smtClean="0"/>
              <a:t> – eso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i="1" dirty="0" err="1" smtClean="0"/>
              <a:t>tapeo</a:t>
            </a:r>
            <a:r>
              <a:rPr lang="cs-CZ" dirty="0" smtClean="0"/>
              <a:t> o </a:t>
            </a:r>
            <a:r>
              <a:rPr lang="cs-CZ" i="1" dirty="0" err="1" smtClean="0"/>
              <a:t>ir</a:t>
            </a:r>
            <a:r>
              <a:rPr lang="cs-CZ" i="1" dirty="0" smtClean="0"/>
              <a:t> de </a:t>
            </a:r>
            <a:r>
              <a:rPr lang="cs-CZ" i="1" dirty="0" err="1" smtClean="0"/>
              <a:t>tapas</a:t>
            </a:r>
            <a:r>
              <a:rPr lang="cs-CZ" i="1" dirty="0" smtClean="0"/>
              <a:t> </a:t>
            </a:r>
            <a:r>
              <a:rPr lang="cs-CZ" dirty="0" smtClean="0"/>
              <a:t>o </a:t>
            </a:r>
            <a:r>
              <a:rPr lang="cs-CZ" i="1" dirty="0" err="1" smtClean="0"/>
              <a:t>picar</a:t>
            </a:r>
            <a:endParaRPr lang="cs-CZ" i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1553</Words>
  <Application>Microsoft Office PowerPoint</Application>
  <PresentationFormat>Předvádění na obrazovce (4:3)</PresentationFormat>
  <Paragraphs>561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Tok</vt:lpstr>
      <vt:lpstr>COCINA ESPAÑOLA</vt:lpstr>
      <vt:lpstr>La cocina española </vt:lpstr>
      <vt:lpstr>Los ingredientes principales</vt:lpstr>
      <vt:lpstr>Bebidas no alcohólicas</vt:lpstr>
      <vt:lpstr>Snímek 5</vt:lpstr>
      <vt:lpstr>Bebidas alcohólicas</vt:lpstr>
      <vt:lpstr>Snímek 7</vt:lpstr>
      <vt:lpstr>Comidas del día</vt:lpstr>
      <vt:lpstr>Tapas</vt:lpstr>
      <vt:lpstr>Tapas típicas</vt:lpstr>
      <vt:lpstr>Snímek 11</vt:lpstr>
      <vt:lpstr>Snímek 12</vt:lpstr>
      <vt:lpstr>Snímek 13</vt:lpstr>
      <vt:lpstr>Snímek 14</vt:lpstr>
      <vt:lpstr>Snímek 15</vt:lpstr>
      <vt:lpstr>Platos típicos españoles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Comidas típicas de festividades</vt:lpstr>
      <vt:lpstr>Snímek 26</vt:lpstr>
      <vt:lpstr>Použité zdroje informací: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PC</cp:lastModifiedBy>
  <cp:revision>52</cp:revision>
  <dcterms:created xsi:type="dcterms:W3CDTF">2012-09-18T04:01:33Z</dcterms:created>
  <dcterms:modified xsi:type="dcterms:W3CDTF">2013-02-18T07:14:48Z</dcterms:modified>
</cp:coreProperties>
</file>