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050DA29-77CB-4600-8FE4-F97847131013}" type="datetimeFigureOut">
              <a:rPr lang="cs-CZ" smtClean="0"/>
              <a:t>11.3.2014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144C563-3034-4CB3-8480-921B5170942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0DA29-77CB-4600-8FE4-F97847131013}" type="datetimeFigureOut">
              <a:rPr lang="cs-CZ" smtClean="0"/>
              <a:t>11.3.2014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44C563-3034-4CB3-8480-921B5170942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050DA29-77CB-4600-8FE4-F97847131013}" type="datetimeFigureOut">
              <a:rPr lang="cs-CZ" smtClean="0"/>
              <a:t>11.3.2014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144C563-3034-4CB3-8480-921B5170942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0DA29-77CB-4600-8FE4-F97847131013}" type="datetimeFigureOut">
              <a:rPr lang="cs-CZ" smtClean="0"/>
              <a:t>11.3.2014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44C563-3034-4CB3-8480-921B5170942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050DA29-77CB-4600-8FE4-F97847131013}" type="datetimeFigureOut">
              <a:rPr lang="cs-CZ" smtClean="0"/>
              <a:t>11.3.2014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144C563-3034-4CB3-8480-921B5170942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0DA29-77CB-4600-8FE4-F97847131013}" type="datetimeFigureOut">
              <a:rPr lang="cs-CZ" smtClean="0"/>
              <a:t>11.3.2014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44C563-3034-4CB3-8480-921B5170942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0DA29-77CB-4600-8FE4-F97847131013}" type="datetimeFigureOut">
              <a:rPr lang="cs-CZ" smtClean="0"/>
              <a:t>11.3.2014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44C563-3034-4CB3-8480-921B5170942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0DA29-77CB-4600-8FE4-F97847131013}" type="datetimeFigureOut">
              <a:rPr lang="cs-CZ" smtClean="0"/>
              <a:t>11.3.2014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44C563-3034-4CB3-8480-921B5170942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050DA29-77CB-4600-8FE4-F97847131013}" type="datetimeFigureOut">
              <a:rPr lang="cs-CZ" smtClean="0"/>
              <a:t>11.3.2014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44C563-3034-4CB3-8480-921B5170942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0DA29-77CB-4600-8FE4-F97847131013}" type="datetimeFigureOut">
              <a:rPr lang="cs-CZ" smtClean="0"/>
              <a:t>11.3.2014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44C563-3034-4CB3-8480-921B5170942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0DA29-77CB-4600-8FE4-F97847131013}" type="datetimeFigureOut">
              <a:rPr lang="cs-CZ" smtClean="0"/>
              <a:t>11.3.2014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44C563-3034-4CB3-8480-921B51709423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050DA29-77CB-4600-8FE4-F97847131013}" type="datetimeFigureOut">
              <a:rPr lang="cs-CZ" smtClean="0"/>
              <a:t>11.3.2014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144C563-3034-4CB3-8480-921B5170942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</a:t>
            </a:r>
            <a:r>
              <a:rPr lang="ru-RU" dirty="0" smtClean="0"/>
              <a:t>овосибирск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Kristýna Sýkorová</a:t>
            </a:r>
          </a:p>
          <a:p>
            <a:r>
              <a:rPr lang="cs-CZ" smtClean="0"/>
              <a:t>Septima B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0598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Филармония  Нобосибирск</a:t>
            </a:r>
            <a:endParaRPr lang="cs-CZ" dirty="0"/>
          </a:p>
        </p:txBody>
      </p:sp>
      <p:pic>
        <p:nvPicPr>
          <p:cNvPr id="7170" name="Picture 2" descr="http://photo.vsedomarossii.ru/area_54/city_2344/street_4648/032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92856"/>
            <a:ext cx="7484976" cy="498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488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1.474 милионов жителей</a:t>
            </a:r>
          </a:p>
          <a:p>
            <a:r>
              <a:rPr lang="ru-RU" dirty="0" smtClean="0"/>
              <a:t>Самый бальший город Сибире</a:t>
            </a:r>
          </a:p>
          <a:p>
            <a:r>
              <a:rPr lang="ru-RU" dirty="0" smtClean="0"/>
              <a:t>Река Об</a:t>
            </a:r>
          </a:p>
          <a:p>
            <a:r>
              <a:rPr lang="ru-RU" dirty="0" smtClean="0"/>
              <a:t>Симболы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cs-CZ" dirty="0"/>
          </a:p>
        </p:txBody>
      </p:sp>
      <p:pic>
        <p:nvPicPr>
          <p:cNvPr id="1026" name="Picture 2" descr="File:Flag of Novosibirsk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3622755" cy="241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Coat of Arms of Novosibirsk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24944"/>
            <a:ext cx="3612156" cy="353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446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File:Map of Russia - Novosibirsk Oblast (2008-03)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80728"/>
            <a:ext cx="885293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d po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66675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d po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75"/>
            <a:ext cx="66675" cy="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79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Основен 1893</a:t>
            </a:r>
          </a:p>
          <a:p>
            <a:r>
              <a:rPr lang="ru-RU" dirty="0" smtClean="0"/>
              <a:t>Николаевск – б честь Николаю </a:t>
            </a:r>
            <a:r>
              <a:rPr lang="cs-CZ" dirty="0" smtClean="0"/>
              <a:t>II.</a:t>
            </a:r>
            <a:endParaRPr lang="ru-RU" dirty="0" smtClean="0"/>
          </a:p>
          <a:p>
            <a:r>
              <a:rPr lang="ru-RU" dirty="0" smtClean="0"/>
              <a:t>Городом 1903</a:t>
            </a:r>
          </a:p>
          <a:p>
            <a:endParaRPr lang="ru-RU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6969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Транспорт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1985 метро</a:t>
            </a:r>
          </a:p>
          <a:p>
            <a:r>
              <a:rPr lang="ru-RU" dirty="0" smtClean="0"/>
              <a:t>2 аэропорт</a:t>
            </a:r>
            <a:endParaRPr lang="ru-RU" dirty="0"/>
          </a:p>
          <a:p>
            <a:endParaRPr lang="ru-RU" dirty="0" smtClean="0"/>
          </a:p>
          <a:p>
            <a:endParaRPr lang="cs-CZ" dirty="0"/>
          </a:p>
        </p:txBody>
      </p:sp>
      <p:pic>
        <p:nvPicPr>
          <p:cNvPr id="2054" name="Picture 6" descr="File:Novosibirsk Vauhx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08920"/>
            <a:ext cx="7620000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50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Зоопарк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Один уы больших в России</a:t>
            </a:r>
          </a:p>
          <a:p>
            <a:r>
              <a:rPr lang="ru-RU" dirty="0" smtClean="0"/>
              <a:t>Лигр</a:t>
            </a:r>
            <a:endParaRPr lang="cs-CZ" dirty="0"/>
          </a:p>
        </p:txBody>
      </p:sp>
      <p:pic>
        <p:nvPicPr>
          <p:cNvPr id="3074" name="Picture 2" descr="http://static.panoramio.com/photos/large/144018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04864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gdb.rferl.org/EA888E2B-5EC9-44A1-B2CA-6CC6612B64F1_mw1024_n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9" y="3356991"/>
            <a:ext cx="4525857" cy="306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038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Культура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Собор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Александра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Невского</a:t>
            </a:r>
            <a:endParaRPr lang="ru-RU" dirty="0"/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File:Собор Александра Невског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776" y="1436503"/>
            <a:ext cx="6204720" cy="487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148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Культура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Теарт Оперы и  Балета</a:t>
            </a:r>
            <a:endParaRPr lang="cs-CZ" dirty="0"/>
          </a:p>
        </p:txBody>
      </p:sp>
      <p:sp>
        <p:nvSpPr>
          <p:cNvPr id="9" name="AutoShape 4" descr="data:image/jpeg;base64,/9j/4AAQSkZJRgABAQAAAQABAAD/2wCEAAkGBhQSERUUEhQVFRUVGBcWFBcYGBUXFxUUFxUVFxUVFBUXGyYeFxkkGRQUHy8gIycpLCwsFR4xNTAqNSYrLCkBCQoKDgwOGg8PGiolHyQsLCkpLCwsKSwsLCwsLC0sLCwsLCwsKSwsLCwpLCwpLCwpKSwsLCwsKSwsLCksKSwsKf/AABEIAMIBAwMBIgACEQEDEQH/xAAcAAAABwEBAAAAAAAAAAAAAAAAAQIDBAUGBwj/xABIEAABAwIDBAYGBwUFCAMAAAABAAIRAwQSITEFBkFREyJhcZGhBxQygbHRI0JSYpLB8BVyk7LhFjNTc4IkQ0Rjg6LC0hclw//EABoBAAMBAQEBAAAAAAAAAAAAAAABAwIEBQb/xAAuEQACAgEDBAEDAwMFAAAAAAAAAQIRAxIhUQQTMUFxFCJhBdHwMjORQlKBoeH/2gAMAwEAAhEDEQA/AOGoIIwEAAJUII0gCCNBCEgAhCOEYCBhI4QhHCQBIQlQjYM0AIQSoQhIAkEcJyjQc/2Gud+6C74BACaQ6zf3m/EJy89s9mXgSFZWe7F04gi3qwCDm2NCDxTl7undhzner1IJJEAHIkkZA9qWpcjookIUivY1Ge3Te395jh8QmT2JiEII4R4UwEoQnqdElryBk0NnuLgB5puEAJSSEuEkhABII4RQmAklElIFMQhBGQiTACCCCADARhEEtIYEEEISAOEaCACQC6LQXAEwCQCeQ5rX0tx6Zj6Z2eYybose0e5dRs7Y9TMZNjvyHyXLnnKNUysEn5Kel6P6Rj6d+emTVIp+jeif9/U1jRmvLRX9CzcMOY6pJ8Z+afbROgI9rFx5zC5e9PkpoXBQN9GVDjcVMsjkzI+HajPo0t5jp6hI1yb7jotF6m44hiHWcD3RHyU6lst2Iuc6AQB25T801lyP2GlGPZ6MKBj6ernpkzPjyTv/AMXWwBJr1vcGfJbQMawANE4RAOpyy/JR6pzz89dY4+/3grank9sxS4MXT3Sp0Hh1KmavM1sOX7oaFo7bbNdghrKLe4H+ilOZP6HIHn2pJofrL59y1bfkQ5S3qufufh/qnDvTdfc/D/VJZadiP1Xs+KAGam8Fy7I9Ee9h+aodq7BF04dJSptjjT6rieWmi0htezyRtox+hy707YGdsvR9aZCpRrd4qE+IBlTj6PdmwCKdTMxnUfrmMxPYryk8g6+Y7v13qZTqB0YgHRplPhy1Histy5YKjJf2JsGh/wBG+NHDpH56Ecc9Qj/sTs+Y6HOJzc7n3rT19jNcDhJGLMj3DTwUGrs/rEkkGI4aKblNezWxRHc6whsUR1tM3cp5qPU3XsgJFAe1h1OsxzV16mGxDj1ch4Qmn27YiTri98ylrlyNJGfr7v2jcX0DerrrylZrfC0o0msbTptaXGSRyHDxW6uLRsO162vhCxW/bAOi59bwyy81XDJuatiklRkSihLSV6BAIhJKXCSQmISgggmAtGiASoWRgCNABKASAIBHCMBKwpDCDF1G2vGBo6zdBxHJObB2RaXNAVadsyAIeHN0cB1gDOY7VfUNyLQ0mv8AVqfXaHZzxErhyzU3XB0whRT0r1h+u38QUzZ11SqPwNqMxfvBTqO5Fof+Gp+BP5qPfbu2lGnSq+rsGNzcJa2HAkYm5g5aKWmJui/trHAJgk/a4e4gEeaRVqciPET7y108R5rK2OwK731H+s3DZMtBOOAeRfPFP1thXJyN5c/9o+CNUV7M6bLp7ZPP3E8f3OQ802KZ7eHAjUHu5rPO3Pru/wCKufxBNv3HqDW4uD/qCXdhyPsyNI1nOeHHmI4v7E4yn+pH/ssmdzn8K1xx+vz1Sv7HVB/v7j8fLRa7sTLxs2Aojm3xb80OhHZ4t9wWEfuo5s4atcEmXRUiTzMaps7uVP8AGuf4rvmjvQ5NLC2b8MHNvi3xSYHMeI/9lhqe6DjrUuD/ANRPDcYcX1/4iX1GPkfYZtR3+faPvpwN/WuUxzPArGUtw2cXVv4hU6l6P6PHpv4rkvqMf5/wP6dmkuLxlFhfUcGMb7TjLQM+MN5z4hUn/wAhWL5DqsRxLTB7jr5KLU2BTs2vqMY50AZPcX6H72ivXbOGTTTZDgTm1vCOztTjljJbCeKvJQXm9VmBLbhhnh1pHkqytvbb5kPLuxrXH8lqHWbAYwU/wN+STe2QBpANb13FuQjRpdw7llzjwaWMzFptdtUEsxQDmCCPis1vw6ei73fALe7UeGtNLDBkHFxiNPFYPfJmVPvd+SrgdyTI5FWxkyERCcLURavROYbISUshJhMApCCJBMKFhKaE41p5K02HQtzWHrRrNpZf3QYXds4soU26KaStZQJRmlC6Xd0thYIbUvhllAZr3EfFc4qEzosKdj0DUI2hFgKdotzzHA+PBabEoM716HtkNdsl7jq51WPcCFZdNhsrftpU/wCQLiG7+9lxbua0VqzaMy+nTqFocD7QA0E84lN/2mrluE1axaMmNNR0NbwaM+WS5ZY7dourR6C3bYKkhN71bMb6laA8KlAH8BC4GN5awZDaldrssxVqAd3tJbN57hzC2rXuHgBppt6Z5aHAj2gScsM6I0bMHfk9LWOwWNb3hUG3qbaJz4lc12f6TG06QafWXO0MXFYADn7Way28G8r675a6qBP1qtR2X+oqCxN7BG0zt+zajKkxnGRPAGNJ55pG03BgngFxbd7b7aLX9N07iSC0MqvY2OMhrhJKTtbePpMmCqB96vWd5F0KX071VZ19xaTtO6NendgnDEGM4VztXZ7KbCV5mpX9ZmTH1G/uvcPgVeUt54twx3TvqR1nOrVMMyc2jFyIHuVnga8M5rb3Ow7LsWV3kZZarQf2TpxovN+yNvVKNUPdjcJ0FSoPMOUreDeqtWrOfRfXp0yGgMNaoYIaA4+0dTmpPpW5U2U1Ottv+DtV1bspvwmOxW9rsppaCYXnGrteoSDDsgNalQknnqtDYb9NZTwvoOc6NekfHm5Tl0sktmV7l+Dq22DTpHUeSf2ZFQSF53urio+o53WALiQCSYBMxKtdm7xvoxFJhzE4sRy4jIhbfSNLyCyb+DtG99u0WtXQdX8wrHeV9KiKLsTRIeNR9kH8lwvbW8jq4wig1o46yRy7FnjQfxBPiq4cGlbsnkk21R1yptqm6pk4RK0ttUpVKtoA9vtvcRI9kUX590x4rz8aTp9keCU2ket1AcQgZHI8x2qnYXJlSlwdo32bSFw5rHNLg1rsnNiIMiOfFcz3uMhkQQCZ0y0hUdtSe13sg9hEjwS69JzpljWgx7LY0VYQUH5JSi5EUNCV6ulm0cYy00yWj3M2pSs6jn3Fqy6loDA+IYQZLgCCCTkJ4R2qryJE1ilwZStakKOWLqlff20LKgGyLPE+YJa2BPFwwyTOeRC57c25c4kNayeDdB3SU1kTDsy4KzoTyQU31B3NBa1rkO1IksovwY88AMThGqbqOIz4cDAXVdlej+zdbs6S4tg4tBc31kwHHXIPjVYHbGxj0jm0KbqjA4ta+m2o9jsJglroIOa44Z1KVU/8HS4qtmUpuCkmoVNqbCrtaXOoVg0CSTTqAADUkkQAocDmrqn4JtNeRXSEDVTKZIbicSAdMhymc0KOxazgC2jVcDoRTeQR2QM1ot1d2i+s1l1RdTpnV9VtWmwd7jAHLVRyZIxVloxfspLm3qU8PSYm4hLeqMxl81Eqvc0wZ8Autb1bp2FO3c8VrdzmDqtFZ7nHTJoxmSuZO2NWeZbQrH/p1D+SniyX/Uq+TTWpfaIAcIBnE7QQOcBPXNvUpu6OoCHwCBDdDotJudu0ypUw3dPoQBIfX6Wk0nk1xIE8YV9vZuzZUqWOi+jVqEhrW06j3vJzPVaHE8ypSzVKknRrZbXuc0xuxYePcOKl29F7nCm2S88IHKT5Jz+zlyTItq/8OofyW23N3UoOaTeBlB49kVjUpucIzLZcJHBayZUltu/xQVXlmDrMe1xYcWNpIIhsZaqLSqPc6BM+7mt7vlu3Qa9rbMMuHuBLm0S+oWgQJdDjEysvT3Qu5n1St/DenDLGvu2f5oT38MYtLWpVJbTxEtEn2RkoxqOI6pcY1mF0rdzdmzFObqpb0Kv1qdVzmVBxGJpeDnkdFnd492Wuqluz6YuGNgOfQDnNDtcOLERKnHMm91tztQ7T2TMhQc55OZy1U2hZPqMe9mLDTEukgHQnLnkCplLcy9BBNnVj90/NbzZuyNlNpAV69pTqx9IxwIex3FrgXajMLc8ye0N/imLZK2crfJBcCYGskJFN5ImTA7Vq9q7p1az3GytjVoSQypTbDXgGJbiOmSjW+4t6wy+zqYR7UtBEccg5a70K3aT4tWFWynNu/ojVk4AY9oTwGnvUSo8xMnxXVzs/Y3Q53Npij/DznumVi7jcW8qHFStH4HZsIDWy05gwXSJCUMy/1rT80gdPwzPUSYxEmO+CpdaycKbapPVcYAxjENdR7ir7Ze5txQeH3dsWUG51Huax4a3i4gO0C2td+xDTLada3LyIaG0QXOdwAAbrPxSlmt/YrXKoNktzj9wCACDrwmSMuKQMhJ+K1136Pb57iW2hA4f3Y/8AJFs3dmpa1Wvv6XRUMQD3uax4bOkgEnVaXUQrZpvi1YaN9jNXNpgaxxc04xoHSRlMHlqo1w2NDM9ui61tG72S+mWW9VtSs7KkxtAS95ya2SwAZ8Sclk63o3vyZ9XA/wBVP5pR6iv7i0/LQqUlsZKAM8jPan7y2FPD1mPxCTDpwnLI9ua1uyNjiyqtdtJppUTIxhranWiQIaCeHJXu1No7Mum9DZ1HvuH5UmmkGNJ44nuYABAJ9yHmbdxja5vb+IbSjszllxlpmidA5HxWyqejC91LaP8AFapGyrKls9xdtDJrgej6PDUJcODgNAefYtfUwa+zd8IWj36MkdnM/wAVvmgul09+9ikAu6cHiOj0PuRKXc6j/Y/+jOvFycddbkOLSMwYjtWyt7+8t6HR29Z7BIya6MPE8YH9VQub9P8A6x/MFsdsbOa9rwAB1wXEiYGclU6nMtUYyWxrDj+1srtn723Ti9l1dvdTcxwINQmeqcjHA6LH2lsXPa2NSAtrZbul8024nPIxUw0Q17YmWugA988VSbBpf7XSB+381qGWEVJwVGe3urNgN4LihRdTD6vSfRik5pAYxgPWBBMkkCNEnaW9Vets+pb1eu5xLnVXPl2EHEGYNOC0FfdL1gPdSa2aYaTrmBJIgNOeSpt2rdt02pSa1s02VX/WzkZGcojILzMWSMoqair+CuRLU9zA7CtS+uxoGcz3Rmuy7KtarmhzrmqCRmGnL3Lm25FMG6bIywO+C6jZABxyEKP6pnetRXB04IJR3KT0ibJJsajn161TBDmtcZGKQJ8CVzrdFj21zUZ1XU2lwI4cPhK6hv24epVY5D+YLH+j9gx15AP0fzVOkzNdJJvn9hTxruInW29F0Wibir+Iqk31valVtMve57mkgFxmARJAntA8Fa2WznwJaou9dkW0mEiOt+RSwTgs6qh5ILS6I24z6tJtSoxxZJDXFpIJAExIOkrYHeGv/jVPxu+ardw7XHaPAAJ6X/xCuauynfZGXYuXrMsZZpahwxpRRznfd7n3AeSXOc3rOJkmDAzPYrndS4qUbduF72B0uhri3OYnI56BM772eCpTkAS06d4V9sCzxWlEx9U/zOXbmzL6WHBiEF3GxNTbdX/GqfxH/Nc93gpk3DzrMEk8SQJPaummwM6LEb1UMNy8EcG/BL9Oyx1tR4HnhcTS7Hv306FNgqPaA0ZB7gBlyBR3O16p/wB9U/G/5qyttmuNKnlqxvwCbOynTouJ5oa2/wAlVFV4OX3FsRWc2MsZy7MS2w2pVDYFWoIygPfl3Zqg2jT/ANseP+bH/ctdd7MfyXqdXlTUNXBHDBJv5KY3dWo/AatRwfLSC5zgRB4EwqPdWxxXtBrx1S+DnByBjPvC2GzLBza9NxGQJ+BVBu4IvqX+YfzTxZvsmo8fuayY05JnXDsGjGtT+I75rK74bEYKDujLpgyC7FORjXRbQVhAVHto9Sp2td8F8/hzTjNO/ZfQqZxvYLC2uwnhPwPNa6/uHPAY9x6mmQEe8a6Ki2DbtdVGIxDXEDi5wb1Wty1JWi2VatqXQpXL+hDxJL3BuQ0zcOxfTZ53O/weY4aSmv8AZ829QAk4YIB5jj5Kq3XuHULgVAGuIa4QZjMZro289nTp067aVVtYYAcTXMcAYIjqCAQB5rnmzrg034hrB4TrklgyylGcWvZucE0n+C3u94XupUaeFoFJ7nyDm7ER1fj4qp3je1zcYBa2oSWt1DetotP+xKlOwF6Q1zCQBIOWZaNDxKq9slrbOm2oAMbC5hHAkgtPvCcJpSjS90KKuL39GI6PtCCSUF655pb0qv0oP3x/MFr3b7Ubau4vpuqwcQAwgFwnCHEzAmMwCVhbymKdVzA8VA10Y2yGujiAc4Td5cYnEniuOfTRySTl4OuOZqDSNZW9IlwalGpSbSpG3a5lIhpeQ15E4jUkOI4ZCJOSh7Dql13TccyX4ieZMknLtKzjKpVpsa6Ar0yTAxCUsmJKDUV6DFP7tza757SrsDOiq1abHEtcGPc1rjE54SJyVf8Asp7LAVhiGJ0EgkTLoiRwy0UTeDaRqdGwGWgk8ddJjnCFC4e6m2jicWAyGy6JJ5THkvPxwlDDBX48/B1S/uMmboMi4B+674LfUriCVE3Y3ErYRUwGC0xPGYhTNsbKqUH9YRIEamchpC8nrH3Z6l4OmEorZMqt7bmbWoOcfELP7hvipV/cHxKnbx1HdC4ERPAgg69qp91KuF1U/dH5row466WUf56Bv7ka+2rqt36cDasP/MH8rln27wVeEQNYE/mmdqbaqVaQY8jJ06RoCPzTw9FOGVTYSkqNj6LM6dQfeJ8gtLc1wDC5/ujtl1vQqObqXR4gIq+9VUuzcPALn6jo55c0mvBqMqiO+kv+8oHmx/8AM1aXc5v/ANdTPKR5rnu3NqvrlheQS0ECORI1Vpbb0voWtOk05EFxy7SPyXVm6WcumhiXlf8AphS+5s29KpJWA9IFOLx4/wCWw+RTFHemq10yZ7cwZ0gKHtnaTq9U1HmXYWtOUZAaR71ro+ingy6n4oJzTR11jQ2hS/y2fyhItjiMLA1t8a2BjA8ZNAmBoBHLVN2e91cGcefcD+S4JfpuVty2KKaK+/b/ALe7/P8A/wBAulbRdBK5Ze3JNdz/AK2PH75n4q2ud56zjJf5Beh1XSyyqFel+xODqzWir1gsRscRdsP3/wAypOz9tVXVmNe6QTyhTN29kOrXDWt1xZeKzjxPBGSl7Rp09zcsuslX39eWP7j8FrhuPUj2m/oLF7Wt3UnPY7UAg+C8tdPkhJa018jjmjPaLswOw7jo6zXExAOeYjLsWr9Igo1Kdq+m9peGOxRrEMyPvlYpuRGU9il1rmWkEEQDEzkOMAlfQSx3kjkvwc0/DRfWr2/s6AROGpi5zOU+5Uu7tuxzqwqRHQ1ImNYER2pNpcYaD44zPgqltVpMOzH6hPHia1rlm20oq+B6gx3R1KbnGA0FoxGJnlMJm+pVPV2HFLIMgmYLXHTyQuaTS4DMCBGfeo93VqUmlhMtcDkc47uRXdFNtNHFqVNMqUSNEus4x6odSmUurVzTQKEth3uOBP29SHA9qbaRGY7kui2SFmXg0vJo6u0aLqdFjaZFYPJdUJyLMoYG6DPOVe2t9RZZ5MBqmsIfxDQBLVha0tI8Qry43tdVtqNsabGim4uLwOu+dA7LguLJg1JJeDp7j1bnUNkek2q2m1ktMAASO0D4Kyq+kW1zNV81dD1TDWjgDHvXILS5hw93xCZ2gJqPJ+0V5/02p1JuuDqcY/1RW50fenfe1r2tSk1wc8xg6pyMgyDGWUrF7BdHS/u/NUjGCeKttjH+87h+aq8UceNpGoNt7lYKtOP7yOOQcPySMTT7L8XZn45pu8tWtMAZf1hJtmcY5LtpabJNyumXNvWDbV8mOuM/DsKi06uIE4yQ0S4hrzA5uIGQmM1Ks6IfQc12mKfCFtK27lvRsXC2vZNw1gq0y1vWEEw76wz4LmU4Ru+TcnJVRzx72n2XYueRHxT9zcAMpA/ZPv6x1RX+zegqOYSCRrBke4hSmWjX06ZdrEA8hiK3KUVT9DSk/kiV6AYxrnU3BrpwuIcAY1wnQx2KK14IkSR281uts2hrWtGnUrj6Jk02Q0BrC2dZzOQ7ViKlMAw3RLHkjNGal7D9YZJBqGeQacil3eGm4seXscIkOpua4SARIOYyIPvUmhs5uNrmkNIwun7wIIKsNr2QrTc1qvSVHvAdMYnQ2JOc5BrRotdyF+x6Z/gpa7usT5ps3VI/Xd+Epyu0YiOE+Sj1LUB0YcuHvn5LcUmKWr0Ttk16fTMhxJkR1SPNXeyNqGlWDmkgh3DXXgqjZ9k1rmnUyI7CrDdwj12jiEtNVs/iXLnUZX8FY6lHc6XS3/fiMmpEDLJUW829dOvg+jc2pDgXEQHDgO2Fuxsm16Y/Rj2AdTE4j2rl3pHvqfStp0S2GOdIBktyzBXBhxrJKnZKMld1RkLeqWva4Zw6Y10Kl7au3uJdUYQagJHVge7JFsC0FSo1rjqc+wcSumekDdW3p2dJ7akua0NbJBlus5L0JZFGdV4BpWr9nIaNchnGMwfNMbOrRUEifdOXEwl1HATGcTHISOSjW926k4PaYMEDhkRBzC7oxtM55yeyZaUNoNdWJccLS2JgGM+X61Vdti7xPMgA9hkEQII/XFRbe+dTdiEEwQZ7dVFdUVY4knZzyyB4UE2jVqI0PVaOeXuTQbCfZx7EySkmakkKCttlWwNVk81XstHaxlrqNFIbWewtIOEgjOApTVqkVx7O2Sdt2sFpaDEGciQMyq2iesO8LUVr6HMc3rFpyIdhH72HQ5qurBuFsUmhw1cHa66t0B005KOOb000dGXHctSYplSCO8fEJzaBz97viqx9eCJ4OBPdKsqzw8kgiCTGYWHBqmVjNNNEek+SrXZTvb7gqOjXBLg0Zjt4eKsNmXRY4zADgQSSPms5cbphimrHuk+KZrumE3dvDWkhzScWgM5c1EbclznARA0M8E4421aKTypbFxaPik7v+SfbUyZ2idT94fkFV7OvQ5r2lzRGhJjPs8k8A3KajPEKUsdN2bx5E0gXh6ykiqBSZiMD+pVTdXEvIBHYZ1TlSrjpBpc0EOyz4cZ81vtbKyXd3dE59eRI0IHPtUR+qKlBaJqNmOJCYquM+038Q0Wlj3pGp5Nky7shie1vOBrCRWb1CeTo8iefYodGs0jrPaDEaj3Ii9v22+IUu3uUU1QmoesVLa/I5nsHM/kqxzyTOJvipjHMIl1RoPL+qpKJOE1bJdJxls8Yju0+IKPZ74uGHlUH8yiPuGM6zXtMCR38FW2m0HOeXSARnmYz7FlYnJNhPKk0jrW095QKhaXATRMkmAOsAuRWlRorEOOXWGKZBM6yk7XvnVHS5xdlEnsk5dir5Vum6btx+Tiy5/u29Gp2bVcxwLDwd4YTyUrbO3C+lT6xMBgg8sEnLvWa2dXMEAx741R12kQC4HLUGR2eSHgi52/RvuurQ894g58lEuKnakF2RTTzK6Ixo55zbDhHhRApS2TFB6NIRpDFGnLcUge5R4yUisxzRBIHYo+LKJWkKSLm02axzA76UyM4whs8QDCgVrYteZBLe8T5J6lYS0STmlDZzVHWk3bLuDaVIFQUy0YSAe8kpttkT9Yeaktsm8k+yiAsPJS2KLG29yGNln7QRO2b94eatm0ssgPFR69GoD7IHvWFlk/ZR4Yr0VbbXM5j5pXqn3h4J99rUPEJr1F/NW1/k59FehirSAHteSjFymnZzuYTf7MdzCpGceSUoS9IjUzmpGAfa8ktmzHdifqbHcADiYZ4AyR35Ic48jUJL0QSc9U4KY5+SN1i4HUJwWh5hDkuQUXwNFrefkgGt+15J51icjIz7UZsjPDTzWdS5HpfA2KAP1vJLFkPteSX6meYSxanmFlz/JtQ/Az6mPteSULIfa8k/wBAeYShRPYs63ybUFwRzYfeS6OycX1gpPQHsTltQcdFh5HWzNrFG90VO07To3BsyYlQ1dbZsT7RIJ0VT6sV0Y5qUU7OXLBxk6QbKZDZ5mAOfaptxZ1KYlwaWiM5aQn7K3BAlodGnXIM90ZqTtLY1UsaYaGmfrTJHu7VmWVKSTorHC9NlJ00wIHnn2lJeM1IOyXjl4oVLF3Yt6o+mRcJe0RWPRkpz1N3Yh6q5O0Z0yGemQTnqh7EE9UQ0yNBWsS7j8Pkq6pYRnrzVl+1HEyKfmU0KxOo81wRlOPk9KcYSI1Nh0EpfRzzCN1PkiaOa1ZOq2HW2/en20CmRI0Uy3t3O4wpTbXktGidRtIZLssp4cT2KNfamIy4LYbL3SL7YvdGbDBwk/WgEQqzeLdvoazmlzRAaIa2BOEczquCHUQc2rKvgyjweXmmoKsri0A4nwULoAu6MkyTixhFJTjqQSejVEyTTEhxT1SrIiBlGibFLtRm3lGw9xojuRFyN9sk+qraonvwHPYk58kfq5Q6EotBuCD+ilZ8kYYUptJK0aSYQB5Jxvch0fenBS7FhsokxdM9kqRSpmcmnuTNKkrvZVPG4N45AZxK5sk9KsvFclVt+wcAH4YbpI0mJhUjGZjJda312NUbbPLpLWupgZtMdU8hPHzXLejh2a30ubXj3IZYpytE+zognTyC3W8VIU7G1a0N6zXPJhoJM9nBYKhWAVpd7QaaLGyJE/VIPjOalmg5SiysaorKxz9mPFRz3KWag5pgroTMsju7kgtHJPuCQe5UTJMbwd6Ccx9iCdszRAdtNxSfXnKKEYK69EeDj7s+SaNpH7I07fFJF8eQ81FBQJS0R4DuS5Jw2ofsjz+aWzbLhwHnl5qulCUu3F+h92a9mmpb/wB22mKYeMAAAbHAGRn3qBebyVqry+ocTjmScRnzVSHIi5Yjgxp2oofenyWL9svIg4fA/NN/tF3YoWJHK324r0J5Zv2Sxeu7EZv3dngohciDkaFwLuS5Jg2i7s8EPXT2KLKAcjQuB9yXJNF5OqHrp9yiNcjLktC4H3Jckr113Z4JJuio2JHKNCFrk/ZI9dKQbwpiUCU9C4DXLklC+PYj/aDlEDkCUtC4DuS5JRv3c05T2s5pkRP67VBlFKNEX6H3JL2WdzvFVfk49+uZ8VE9dcoxKAKFjivCB5ZPyySL48glO2m6OChyhKeiPAu5LklHaDuQQF+eSiSgU9EeA7kuSYNpGIhJN+eSiyiRojwHclySfXzyQUVBPREXckEgEEFsmGEEEEAAoyggkAESCCADCCCCADCAQQQP2BGEEEhgRlBBAASkEEgAUqvr7h8EEECEokEFr0HsCJBBZBhFAIIJjQESCCBMJGggmAlGggmISUEEED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6" descr="data:image/jpeg;base64,/9j/4AAQSkZJRgABAQAAAQABAAD/2wCEAAkGBhQSERUUEhQVFRUVGBcWFBcYGBUXFxUUFxUVFxUVFBUXGyYeFxkkGRQUHy8gIycpLCwsFR4xNTAqNSYrLCkBCQoKDgwOGg8PGiolHyQsLCkpLCwsKSwsLCwsLC0sLCwsLCwsKSwsLCwpLCwpLCwpKSwsLCwsKSwsLCksKSwsKf/AABEIAMIBAwMBIgACEQEDEQH/xAAcAAAABwEBAAAAAAAAAAAAAAAAAQIDBAUGBwj/xABIEAABAwIDBAYGBwUFCAMAAAABAAIRAwQSITEFBkFREyJhcZGhBxQygbHRI0JSYpLB8BVyk7LhFjNTc4IkQ0Rjg6LC0hclw//EABoBAAMBAQEBAAAAAAAAAAAAAAABAwIEBQb/xAAuEQACAgEDBAEDAwMFAAAAAAAAAQIRAxIhUQQTMUFxFCJhBdHwMjORQlKBoeH/2gAMAwEAAhEDEQA/AOGoIIwEAAJUII0gCCNBCEgAhCOEYCBhI4QhHCQBIQlQjYM0AIQSoQhIAkEcJyjQc/2Gud+6C74BACaQ6zf3m/EJy89s9mXgSFZWe7F04gi3qwCDm2NCDxTl7undhzner1IJJEAHIkkZA9qWpcjookIUivY1Ge3Te395jh8QmT2JiEII4R4UwEoQnqdElryBk0NnuLgB5puEAJSSEuEkhABII4RQmAklElIFMQhBGQiTACCCCADARhEEtIYEEEISAOEaCACQC6LQXAEwCQCeQ5rX0tx6Zj6Z2eYybose0e5dRs7Y9TMZNjvyHyXLnnKNUysEn5Kel6P6Rj6d+emTVIp+jeif9/U1jRmvLRX9CzcMOY6pJ8Z+afbROgI9rFx5zC5e9PkpoXBQN9GVDjcVMsjkzI+HajPo0t5jp6hI1yb7jotF6m44hiHWcD3RHyU6lst2Iuc6AQB25T801lyP2GlGPZ6MKBj6ernpkzPjyTv/AMXWwBJr1vcGfJbQMawANE4RAOpyy/JR6pzz89dY4+/3grank9sxS4MXT3Sp0Hh1KmavM1sOX7oaFo7bbNdghrKLe4H+ilOZP6HIHn2pJofrL59y1bfkQ5S3qufufh/qnDvTdfc/D/VJZadiP1Xs+KAGam8Fy7I9Ee9h+aodq7BF04dJSptjjT6rieWmi0htezyRtox+hy707YGdsvR9aZCpRrd4qE+IBlTj6PdmwCKdTMxnUfrmMxPYryk8g6+Y7v13qZTqB0YgHRplPhy1Histy5YKjJf2JsGh/wBG+NHDpH56Ecc9Qj/sTs+Y6HOJzc7n3rT19jNcDhJGLMj3DTwUGrs/rEkkGI4aKblNezWxRHc6whsUR1tM3cp5qPU3XsgJFAe1h1OsxzV16mGxDj1ch4Qmn27YiTri98ylrlyNJGfr7v2jcX0DerrrylZrfC0o0msbTptaXGSRyHDxW6uLRsO162vhCxW/bAOi59bwyy81XDJuatiklRkSihLSV6BAIhJKXCSQmISgggmAtGiASoWRgCNABKASAIBHCMBKwpDCDF1G2vGBo6zdBxHJObB2RaXNAVadsyAIeHN0cB1gDOY7VfUNyLQ0mv8AVqfXaHZzxErhyzU3XB0whRT0r1h+u38QUzZ11SqPwNqMxfvBTqO5Fof+Gp+BP5qPfbu2lGnSq+rsGNzcJa2HAkYm5g5aKWmJui/trHAJgk/a4e4gEeaRVqciPET7y108R5rK2OwK731H+s3DZMtBOOAeRfPFP1thXJyN5c/9o+CNUV7M6bLp7ZPP3E8f3OQ802KZ7eHAjUHu5rPO3Pru/wCKufxBNv3HqDW4uD/qCXdhyPsyNI1nOeHHmI4v7E4yn+pH/ssmdzn8K1xx+vz1Sv7HVB/v7j8fLRa7sTLxs2Aojm3xb80OhHZ4t9wWEfuo5s4atcEmXRUiTzMaps7uVP8AGuf4rvmjvQ5NLC2b8MHNvi3xSYHMeI/9lhqe6DjrUuD/ANRPDcYcX1/4iX1GPkfYZtR3+faPvpwN/WuUxzPArGUtw2cXVv4hU6l6P6PHpv4rkvqMf5/wP6dmkuLxlFhfUcGMb7TjLQM+MN5z4hUn/wAhWL5DqsRxLTB7jr5KLU2BTs2vqMY50AZPcX6H72ivXbOGTTTZDgTm1vCOztTjljJbCeKvJQXm9VmBLbhhnh1pHkqytvbb5kPLuxrXH8lqHWbAYwU/wN+STe2QBpANb13FuQjRpdw7llzjwaWMzFptdtUEsxQDmCCPis1vw6ei73fALe7UeGtNLDBkHFxiNPFYPfJmVPvd+SrgdyTI5FWxkyERCcLURavROYbISUshJhMApCCJBMKFhKaE41p5K02HQtzWHrRrNpZf3QYXds4soU26KaStZQJRmlC6Xd0thYIbUvhllAZr3EfFc4qEzosKdj0DUI2hFgKdotzzHA+PBabEoM716HtkNdsl7jq51WPcCFZdNhsrftpU/wCQLiG7+9lxbua0VqzaMy+nTqFocD7QA0E84lN/2mrluE1axaMmNNR0NbwaM+WS5ZY7dourR6C3bYKkhN71bMb6laA8KlAH8BC4GN5awZDaldrssxVqAd3tJbN57hzC2rXuHgBppt6Z5aHAj2gScsM6I0bMHfk9LWOwWNb3hUG3qbaJz4lc12f6TG06QafWXO0MXFYADn7Way28G8r675a6qBP1qtR2X+oqCxN7BG0zt+zajKkxnGRPAGNJ55pG03BgngFxbd7b7aLX9N07iSC0MqvY2OMhrhJKTtbePpMmCqB96vWd5F0KX071VZ19xaTtO6NendgnDEGM4VztXZ7KbCV5mpX9ZmTH1G/uvcPgVeUt54twx3TvqR1nOrVMMyc2jFyIHuVnga8M5rb3Ow7LsWV3kZZarQf2TpxovN+yNvVKNUPdjcJ0FSoPMOUreDeqtWrOfRfXp0yGgMNaoYIaA4+0dTmpPpW5U2U1Ottv+DtV1bspvwmOxW9rsppaCYXnGrteoSDDsgNalQknnqtDYb9NZTwvoOc6NekfHm5Tl0sktmV7l+Dq22DTpHUeSf2ZFQSF53urio+o53WALiQCSYBMxKtdm7xvoxFJhzE4sRy4jIhbfSNLyCyb+DtG99u0WtXQdX8wrHeV9KiKLsTRIeNR9kH8lwvbW8jq4wig1o46yRy7FnjQfxBPiq4cGlbsnkk21R1yptqm6pk4RK0ttUpVKtoA9vtvcRI9kUX590x4rz8aTp9keCU2ket1AcQgZHI8x2qnYXJlSlwdo32bSFw5rHNLg1rsnNiIMiOfFcz3uMhkQQCZ0y0hUdtSe13sg9hEjwS69JzpljWgx7LY0VYQUH5JSi5EUNCV6ulm0cYy00yWj3M2pSs6jn3Fqy6loDA+IYQZLgCCCTkJ4R2qryJE1ilwZStakKOWLqlff20LKgGyLPE+YJa2BPFwwyTOeRC57c25c4kNayeDdB3SU1kTDsy4KzoTyQU31B3NBa1rkO1IksovwY88AMThGqbqOIz4cDAXVdlej+zdbs6S4tg4tBc31kwHHXIPjVYHbGxj0jm0KbqjA4ta+m2o9jsJglroIOa44Z1KVU/8HS4qtmUpuCkmoVNqbCrtaXOoVg0CSTTqAADUkkQAocDmrqn4JtNeRXSEDVTKZIbicSAdMhymc0KOxazgC2jVcDoRTeQR2QM1ot1d2i+s1l1RdTpnV9VtWmwd7jAHLVRyZIxVloxfspLm3qU8PSYm4hLeqMxl81Eqvc0wZ8Autb1bp2FO3c8VrdzmDqtFZ7nHTJoxmSuZO2NWeZbQrH/p1D+SniyX/Uq+TTWpfaIAcIBnE7QQOcBPXNvUpu6OoCHwCBDdDotJudu0ypUw3dPoQBIfX6Wk0nk1xIE8YV9vZuzZUqWOi+jVqEhrW06j3vJzPVaHE8ypSzVKknRrZbXuc0xuxYePcOKl29F7nCm2S88IHKT5Jz+zlyTItq/8OofyW23N3UoOaTeBlB49kVjUpucIzLZcJHBayZUltu/xQVXlmDrMe1xYcWNpIIhsZaqLSqPc6BM+7mt7vlu3Qa9rbMMuHuBLm0S+oWgQJdDjEysvT3Qu5n1St/DenDLGvu2f5oT38MYtLWpVJbTxEtEn2RkoxqOI6pcY1mF0rdzdmzFObqpb0Kv1qdVzmVBxGJpeDnkdFnd492Wuqluz6YuGNgOfQDnNDtcOLERKnHMm91tztQ7T2TMhQc55OZy1U2hZPqMe9mLDTEukgHQnLnkCplLcy9BBNnVj90/NbzZuyNlNpAV69pTqx9IxwIex3FrgXajMLc8ye0N/imLZK2crfJBcCYGskJFN5ImTA7Vq9q7p1az3GytjVoSQypTbDXgGJbiOmSjW+4t6wy+zqYR7UtBEccg5a70K3aT4tWFWynNu/ojVk4AY9oTwGnvUSo8xMnxXVzs/Y3Q53Npij/DznumVi7jcW8qHFStH4HZsIDWy05gwXSJCUMy/1rT80gdPwzPUSYxEmO+CpdaycKbapPVcYAxjENdR7ir7Ze5txQeH3dsWUG51Huax4a3i4gO0C2td+xDTLada3LyIaG0QXOdwAAbrPxSlmt/YrXKoNktzj9wCACDrwmSMuKQMhJ+K1136Pb57iW2hA4f3Y/8AJFs3dmpa1Wvv6XRUMQD3uax4bOkgEnVaXUQrZpvi1YaN9jNXNpgaxxc04xoHSRlMHlqo1w2NDM9ui61tG72S+mWW9VtSs7KkxtAS95ya2SwAZ8Sclk63o3vyZ9XA/wBVP5pR6iv7i0/LQqUlsZKAM8jPan7y2FPD1mPxCTDpwnLI9ua1uyNjiyqtdtJppUTIxhranWiQIaCeHJXu1No7Mum9DZ1HvuH5UmmkGNJ44nuYABAJ9yHmbdxja5vb+IbSjszllxlpmidA5HxWyqejC91LaP8AFapGyrKls9xdtDJrgej6PDUJcODgNAefYtfUwa+zd8IWj36MkdnM/wAVvmgul09+9ikAu6cHiOj0PuRKXc6j/Y/+jOvFycddbkOLSMwYjtWyt7+8t6HR29Z7BIya6MPE8YH9VQub9P8A6x/MFsdsbOa9rwAB1wXEiYGclU6nMtUYyWxrDj+1srtn723Ti9l1dvdTcxwINQmeqcjHA6LH2lsXPa2NSAtrZbul8024nPIxUw0Q17YmWugA988VSbBpf7XSB+381qGWEVJwVGe3urNgN4LihRdTD6vSfRik5pAYxgPWBBMkkCNEnaW9Vets+pb1eu5xLnVXPl2EHEGYNOC0FfdL1gPdSa2aYaTrmBJIgNOeSpt2rdt02pSa1s02VX/WzkZGcojILzMWSMoqair+CuRLU9zA7CtS+uxoGcz3Rmuy7KtarmhzrmqCRmGnL3Lm25FMG6bIywO+C6jZABxyEKP6pnetRXB04IJR3KT0ibJJsajn161TBDmtcZGKQJ8CVzrdFj21zUZ1XU2lwI4cPhK6hv24epVY5D+YLH+j9gx15AP0fzVOkzNdJJvn9hTxruInW29F0Wibir+Iqk31valVtMve57mkgFxmARJAntA8Fa2WznwJaou9dkW0mEiOt+RSwTgs6qh5ILS6I24z6tJtSoxxZJDXFpIJAExIOkrYHeGv/jVPxu+ardw7XHaPAAJ6X/xCuauynfZGXYuXrMsZZpahwxpRRznfd7n3AeSXOc3rOJkmDAzPYrndS4qUbduF72B0uhri3OYnI56BM772eCpTkAS06d4V9sCzxWlEx9U/zOXbmzL6WHBiEF3GxNTbdX/GqfxH/Nc93gpk3DzrMEk8SQJPaummwM6LEb1UMNy8EcG/BL9Oyx1tR4HnhcTS7Hv306FNgqPaA0ZB7gBlyBR3O16p/wB9U/G/5qyttmuNKnlqxvwCbOynTouJ5oa2/wAlVFV4OX3FsRWc2MsZy7MS2w2pVDYFWoIygPfl3Zqg2jT/ANseP+bH/ctdd7MfyXqdXlTUNXBHDBJv5KY3dWo/AatRwfLSC5zgRB4EwqPdWxxXtBrx1S+DnByBjPvC2GzLBza9NxGQJ+BVBu4IvqX+YfzTxZvsmo8fuayY05JnXDsGjGtT+I75rK74bEYKDujLpgyC7FORjXRbQVhAVHto9Sp2td8F8/hzTjNO/ZfQqZxvYLC2uwnhPwPNa6/uHPAY9x6mmQEe8a6Ki2DbtdVGIxDXEDi5wb1Wty1JWi2VatqXQpXL+hDxJL3BuQ0zcOxfTZ53O/weY4aSmv8AZ829QAk4YIB5jj5Kq3XuHULgVAGuIa4QZjMZro289nTp067aVVtYYAcTXMcAYIjqCAQB5rnmzrg034hrB4TrklgyylGcWvZucE0n+C3u94XupUaeFoFJ7nyDm7ER1fj4qp3je1zcYBa2oSWt1DetotP+xKlOwF6Q1zCQBIOWZaNDxKq9slrbOm2oAMbC5hHAkgtPvCcJpSjS90KKuL39GI6PtCCSUF655pb0qv0oP3x/MFr3b7Ubau4vpuqwcQAwgFwnCHEzAmMwCVhbymKdVzA8VA10Y2yGujiAc4Td5cYnEniuOfTRySTl4OuOZqDSNZW9IlwalGpSbSpG3a5lIhpeQ15E4jUkOI4ZCJOSh7Dql13TccyX4ieZMknLtKzjKpVpsa6Ar0yTAxCUsmJKDUV6DFP7tza757SrsDOiq1abHEtcGPc1rjE54SJyVf8Asp7LAVhiGJ0EgkTLoiRwy0UTeDaRqdGwGWgk8ddJjnCFC4e6m2jicWAyGy6JJ5THkvPxwlDDBX48/B1S/uMmboMi4B+674LfUriCVE3Y3ErYRUwGC0xPGYhTNsbKqUH9YRIEamchpC8nrH3Z6l4OmEorZMqt7bmbWoOcfELP7hvipV/cHxKnbx1HdC4ERPAgg69qp91KuF1U/dH5row466WUf56Bv7ka+2rqt36cDasP/MH8rln27wVeEQNYE/mmdqbaqVaQY8jJ06RoCPzTw9FOGVTYSkqNj6LM6dQfeJ8gtLc1wDC5/ujtl1vQqObqXR4gIq+9VUuzcPALn6jo55c0mvBqMqiO+kv+8oHmx/8AM1aXc5v/ANdTPKR5rnu3NqvrlheQS0ECORI1Vpbb0voWtOk05EFxy7SPyXVm6WcumhiXlf8AphS+5s29KpJWA9IFOLx4/wCWw+RTFHemq10yZ7cwZ0gKHtnaTq9U1HmXYWtOUZAaR71ro+ingy6n4oJzTR11jQ2hS/y2fyhItjiMLA1t8a2BjA8ZNAmBoBHLVN2e91cGcefcD+S4JfpuVty2KKaK+/b/ALe7/P8A/wBAulbRdBK5Ze3JNdz/AK2PH75n4q2ud56zjJf5Beh1XSyyqFel+xODqzWir1gsRscRdsP3/wAypOz9tVXVmNe6QTyhTN29kOrXDWt1xZeKzjxPBGSl7Rp09zcsuslX39eWP7j8FrhuPUj2m/oLF7Wt3UnPY7UAg+C8tdPkhJa018jjmjPaLswOw7jo6zXExAOeYjLsWr9Igo1Kdq+m9peGOxRrEMyPvlYpuRGU9il1rmWkEEQDEzkOMAlfQSx3kjkvwc0/DRfWr2/s6AROGpi5zOU+5Uu7tuxzqwqRHQ1ImNYER2pNpcYaD44zPgqltVpMOzH6hPHia1rlm20oq+B6gx3R1KbnGA0FoxGJnlMJm+pVPV2HFLIMgmYLXHTyQuaTS4DMCBGfeo93VqUmlhMtcDkc47uRXdFNtNHFqVNMqUSNEus4x6odSmUurVzTQKEth3uOBP29SHA9qbaRGY7kui2SFmXg0vJo6u0aLqdFjaZFYPJdUJyLMoYG6DPOVe2t9RZZ5MBqmsIfxDQBLVha0tI8Qry43tdVtqNsabGim4uLwOu+dA7LguLJg1JJeDp7j1bnUNkek2q2m1ktMAASO0D4Kyq+kW1zNV81dD1TDWjgDHvXILS5hw93xCZ2gJqPJ+0V5/02p1JuuDqcY/1RW50fenfe1r2tSk1wc8xg6pyMgyDGWUrF7BdHS/u/NUjGCeKttjH+87h+aq8UceNpGoNt7lYKtOP7yOOQcPySMTT7L8XZn45pu8tWtMAZf1hJtmcY5LtpabJNyumXNvWDbV8mOuM/DsKi06uIE4yQ0S4hrzA5uIGQmM1Ks6IfQc12mKfCFtK27lvRsXC2vZNw1gq0y1vWEEw76wz4LmU4Ru+TcnJVRzx72n2XYueRHxT9zcAMpA/ZPv6x1RX+zegqOYSCRrBke4hSmWjX06ZdrEA8hiK3KUVT9DSk/kiV6AYxrnU3BrpwuIcAY1wnQx2KK14IkSR281uts2hrWtGnUrj6Jk02Q0BrC2dZzOQ7ViKlMAw3RLHkjNGal7D9YZJBqGeQacil3eGm4seXscIkOpua4SARIOYyIPvUmhs5uNrmkNIwun7wIIKsNr2QrTc1qvSVHvAdMYnQ2JOc5BrRotdyF+x6Z/gpa7usT5ps3VI/Xd+Epyu0YiOE+Sj1LUB0YcuHvn5LcUmKWr0Ttk16fTMhxJkR1SPNXeyNqGlWDmkgh3DXXgqjZ9k1rmnUyI7CrDdwj12jiEtNVs/iXLnUZX8FY6lHc6XS3/fiMmpEDLJUW829dOvg+jc2pDgXEQHDgO2Fuxsm16Y/Rj2AdTE4j2rl3pHvqfStp0S2GOdIBktyzBXBhxrJKnZKMld1RkLeqWva4Zw6Y10Kl7au3uJdUYQagJHVge7JFsC0FSo1rjqc+wcSumekDdW3p2dJ7akua0NbJBlus5L0JZFGdV4BpWr9nIaNchnGMwfNMbOrRUEifdOXEwl1HATGcTHISOSjW926k4PaYMEDhkRBzC7oxtM55yeyZaUNoNdWJccLS2JgGM+X61Vdti7xPMgA9hkEQII/XFRbe+dTdiEEwQZ7dVFdUVY4knZzyyB4UE2jVqI0PVaOeXuTQbCfZx7EySkmakkKCttlWwNVk81XstHaxlrqNFIbWewtIOEgjOApTVqkVx7O2Sdt2sFpaDEGciQMyq2iesO8LUVr6HMc3rFpyIdhH72HQ5qurBuFsUmhw1cHa66t0B005KOOb000dGXHctSYplSCO8fEJzaBz97viqx9eCJ4OBPdKsqzw8kgiCTGYWHBqmVjNNNEek+SrXZTvb7gqOjXBLg0Zjt4eKsNmXRY4zADgQSSPms5cbphimrHuk+KZrumE3dvDWkhzScWgM5c1EbclznARA0M8E4421aKTypbFxaPik7v+SfbUyZ2idT94fkFV7OvQ5r2lzRGhJjPs8k8A3KajPEKUsdN2bx5E0gXh6ykiqBSZiMD+pVTdXEvIBHYZ1TlSrjpBpc0EOyz4cZ81vtbKyXd3dE59eRI0IHPtUR+qKlBaJqNmOJCYquM+038Q0Wlj3pGp5Nky7shie1vOBrCRWb1CeTo8iefYodGs0jrPaDEaj3Ii9v22+IUu3uUU1QmoesVLa/I5nsHM/kqxzyTOJvipjHMIl1RoPL+qpKJOE1bJdJxls8Yju0+IKPZ74uGHlUH8yiPuGM6zXtMCR38FW2m0HOeXSARnmYz7FlYnJNhPKk0jrW095QKhaXATRMkmAOsAuRWlRorEOOXWGKZBM6yk7XvnVHS5xdlEnsk5dir5Vum6btx+Tiy5/u29Gp2bVcxwLDwd4YTyUrbO3C+lT6xMBgg8sEnLvWa2dXMEAx741R12kQC4HLUGR2eSHgi52/RvuurQ894g58lEuKnakF2RTTzK6Ixo55zbDhHhRApS2TFB6NIRpDFGnLcUge5R4yUisxzRBIHYo+LKJWkKSLm02axzA76UyM4whs8QDCgVrYteZBLe8T5J6lYS0STmlDZzVHWk3bLuDaVIFQUy0YSAe8kpttkT9Yeaktsm8k+yiAsPJS2KLG29yGNln7QRO2b94eatm0ssgPFR69GoD7IHvWFlk/ZR4Yr0VbbXM5j5pXqn3h4J99rUPEJr1F/NW1/k59FehirSAHteSjFymnZzuYTf7MdzCpGceSUoS9IjUzmpGAfa8ktmzHdifqbHcADiYZ4AyR35Ic48jUJL0QSc9U4KY5+SN1i4HUJwWh5hDkuQUXwNFrefkgGt+15J51icjIz7UZsjPDTzWdS5HpfA2KAP1vJLFkPteSX6meYSxanmFlz/JtQ/Az6mPteSULIfa8k/wBAeYShRPYs63ybUFwRzYfeS6OycX1gpPQHsTltQcdFh5HWzNrFG90VO07To3BsyYlQ1dbZsT7RIJ0VT6sV0Y5qUU7OXLBxk6QbKZDZ5mAOfaptxZ1KYlwaWiM5aQn7K3BAlodGnXIM90ZqTtLY1UsaYaGmfrTJHu7VmWVKSTorHC9NlJ00wIHnn2lJeM1IOyXjl4oVLF3Yt6o+mRcJe0RWPRkpz1N3Yh6q5O0Z0yGemQTnqh7EE9UQ0yNBWsS7j8Pkq6pYRnrzVl+1HEyKfmU0KxOo81wRlOPk9KcYSI1Nh0EpfRzzCN1PkiaOa1ZOq2HW2/en20CmRI0Uy3t3O4wpTbXktGidRtIZLssp4cT2KNfamIy4LYbL3SL7YvdGbDBwk/WgEQqzeLdvoazmlzRAaIa2BOEczquCHUQc2rKvgyjweXmmoKsri0A4nwULoAu6MkyTixhFJTjqQSejVEyTTEhxT1SrIiBlGibFLtRm3lGw9xojuRFyN9sk+qraonvwHPYk58kfq5Q6EotBuCD+ilZ8kYYUptJK0aSYQB5Jxvch0fenBS7FhsokxdM9kqRSpmcmnuTNKkrvZVPG4N45AZxK5sk9KsvFclVt+wcAH4YbpI0mJhUjGZjJda312NUbbPLpLWupgZtMdU8hPHzXLejh2a30ubXj3IZYpytE+zognTyC3W8VIU7G1a0N6zXPJhoJM9nBYKhWAVpd7QaaLGyJE/VIPjOalmg5SiysaorKxz9mPFRz3KWag5pgroTMsju7kgtHJPuCQe5UTJMbwd6Ccx9iCdszRAdtNxSfXnKKEYK69EeDj7s+SaNpH7I07fFJF8eQ81FBQJS0R4DuS5Jw2ofsjz+aWzbLhwHnl5qulCUu3F+h92a9mmpb/wB22mKYeMAAAbHAGRn3qBebyVqry+ocTjmScRnzVSHIi5Yjgxp2oofenyWL9svIg4fA/NN/tF3YoWJHK324r0J5Zv2Sxeu7EZv3dngohciDkaFwLuS5Jg2i7s8EPXT2KLKAcjQuB9yXJNF5OqHrp9yiNcjLktC4H3Jckr113Z4JJuio2JHKNCFrk/ZI9dKQbwpiUCU9C4DXLklC+PYj/aDlEDkCUtC4DuS5JRv3c05T2s5pkRP67VBlFKNEX6H3JL2WdzvFVfk49+uZ8VE9dcoxKAKFjivCB5ZPyySL48glO2m6OChyhKeiPAu5LklHaDuQQF+eSiSgU9EeA7kuSYNpGIhJN+eSiyiRojwHclySfXzyQUVBPREXckEgEEFsmGEEEEAAoyggkAESCCADCCCCADCAQQQP2BGEEEhgRlBBAASkEEgAUqvr7h8EEECEokEFr0HsCJBBZBhFAIIJjQESCCBMJGggmAlGggmISUEEED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8" name="Picture 8" descr="http://media-cdn.tripadvisor.com/media/photo-s/01/7f/1d/ef/state-academy-opera-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6511823" cy="487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857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Красный Факел</a:t>
            </a:r>
            <a:r>
              <a:rPr lang="ru-RU" dirty="0"/>
              <a:t> </a:t>
            </a:r>
            <a:r>
              <a:rPr lang="ru-RU" dirty="0" smtClean="0"/>
              <a:t>Теарт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2" descr="http://pangorod.ru/images/photos/map7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677357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329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1147</TotalTime>
  <Words>56</Words>
  <Application>Microsoft Office PowerPoint</Application>
  <PresentationFormat>Předvádění na obrazovce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Bohatý</vt:lpstr>
      <vt:lpstr>Новосибирск</vt:lpstr>
      <vt:lpstr>Prezentace aplikace PowerPoint</vt:lpstr>
      <vt:lpstr>Prezentace aplikace PowerPoint</vt:lpstr>
      <vt:lpstr>Историа</vt:lpstr>
      <vt:lpstr>Транспорт</vt:lpstr>
      <vt:lpstr>Зоопарк</vt:lpstr>
      <vt:lpstr>Культура</vt:lpstr>
      <vt:lpstr>Культура</vt:lpstr>
      <vt:lpstr>Культура</vt:lpstr>
      <vt:lpstr>Культура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Novosibirsk</dc:title>
  <dc:creator>Tina</dc:creator>
  <cp:lastModifiedBy>Tina</cp:lastModifiedBy>
  <cp:revision>9</cp:revision>
  <dcterms:created xsi:type="dcterms:W3CDTF">2014-03-04T07:09:09Z</dcterms:created>
  <dcterms:modified xsi:type="dcterms:W3CDTF">2014-03-11T08:01:44Z</dcterms:modified>
</cp:coreProperties>
</file>