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55ED73-AC66-416F-9788-C60251D74524}" type="datetimeFigureOut">
              <a:rPr lang="cs-CZ" smtClean="0"/>
              <a:t>3.3.2014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00F4D6-B1EF-4A86-B1F1-3774AAF5C08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Казань</a:t>
            </a:r>
            <a:br>
              <a:rPr lang="ru-RU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6" name="Picture 4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880320" cy="190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b="0" dirty="0" smtClean="0"/>
              <a:t>Театр имени </a:t>
            </a:r>
            <a:r>
              <a:rPr lang="az-Cyrl-AZ" b="0" dirty="0" smtClean="0"/>
              <a:t>Камала</a:t>
            </a:r>
            <a:endParaRPr lang="cs-CZ" dirty="0"/>
          </a:p>
        </p:txBody>
      </p:sp>
      <p:pic>
        <p:nvPicPr>
          <p:cNvPr id="34818" name="Picture 2" descr="File:Театр имени Кам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264696" cy="465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0" dirty="0" smtClean="0"/>
              <a:t>Храм всех религий</a:t>
            </a:r>
            <a:endParaRPr lang="cs-CZ" dirty="0"/>
          </a:p>
        </p:txBody>
      </p:sp>
      <p:pic>
        <p:nvPicPr>
          <p:cNvPr id="35842" name="Picture 2" descr="File:Kazan 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0" dirty="0" smtClean="0"/>
              <a:t>Казанский Богородицкий </a:t>
            </a:r>
            <a:r>
              <a:rPr lang="az-Cyrl-AZ" b="0" dirty="0" smtClean="0"/>
              <a:t>монастырь</a:t>
            </a:r>
            <a:endParaRPr lang="cs-CZ" dirty="0"/>
          </a:p>
        </p:txBody>
      </p:sp>
      <p:pic>
        <p:nvPicPr>
          <p:cNvPr id="36866" name="Picture 2" descr="File:Kazan monas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 smtClean="0"/>
              <a:t>Казанский </a:t>
            </a:r>
            <a:r>
              <a:rPr lang="az-Cyrl-AZ" dirty="0" smtClean="0"/>
              <a:t>Кремль</a:t>
            </a:r>
            <a:endParaRPr lang="cs-CZ" dirty="0"/>
          </a:p>
        </p:txBody>
      </p:sp>
      <p:pic>
        <p:nvPicPr>
          <p:cNvPr id="37890" name="Picture 2" descr="http://upload.wikimedia.org/wikipedia/commons/thumb/9/9b/Kremlin_Qazansu.JPG/250px-Kremlin_Qazan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904656" cy="444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0" dirty="0" smtClean="0"/>
              <a:t>Башня Сююмбике в Кремле</a:t>
            </a:r>
            <a:endParaRPr lang="cs-CZ" dirty="0"/>
          </a:p>
        </p:txBody>
      </p:sp>
      <p:pic>
        <p:nvPicPr>
          <p:cNvPr id="38914" name="Picture 2" descr="File:Kazan Kremlin Suyumbika 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 smtClean="0"/>
              <a:t>Благовещенский собор в </a:t>
            </a:r>
            <a:r>
              <a:rPr lang="az-Cyrl-AZ" dirty="0" smtClean="0"/>
              <a:t>Кремле</a:t>
            </a:r>
            <a:endParaRPr lang="cs-CZ" dirty="0"/>
          </a:p>
        </p:txBody>
      </p:sp>
      <p:pic>
        <p:nvPicPr>
          <p:cNvPr id="39938" name="Picture 2" descr="File:Blagoveštenjski sabor - Kaza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436105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 smtClean="0"/>
              <a:t>Мечеть Кул-Шариф в </a:t>
            </a:r>
            <a:r>
              <a:rPr lang="az-Cyrl-AZ" dirty="0" smtClean="0"/>
              <a:t>Кремле</a:t>
            </a:r>
            <a:endParaRPr lang="cs-CZ" dirty="0"/>
          </a:p>
        </p:txBody>
      </p:sp>
      <p:pic>
        <p:nvPicPr>
          <p:cNvPr id="40962" name="Picture 2" descr="Файл:Колшәриф мәче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0" dirty="0" smtClean="0"/>
              <a:t>Татнефть-Арена</a:t>
            </a:r>
            <a:endParaRPr lang="cs-CZ" dirty="0"/>
          </a:p>
        </p:txBody>
      </p:sp>
      <p:pic>
        <p:nvPicPr>
          <p:cNvPr id="41986" name="Picture 2" descr="File:Tatneft Ar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30019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0" dirty="0" smtClean="0"/>
              <a:t>Казань-Арена</a:t>
            </a:r>
            <a:endParaRPr lang="cs-CZ" dirty="0"/>
          </a:p>
        </p:txBody>
      </p:sp>
      <p:pic>
        <p:nvPicPr>
          <p:cNvPr id="43010" name="Picture 2" descr="File:Kazan-arena-st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620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 descr="http://ridgewater.areavoices.com/files/2012/11/Kazan-Map-Russia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9304" cy="593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602627"/>
          </a:xfrm>
        </p:spPr>
        <p:txBody>
          <a:bodyPr/>
          <a:lstStyle/>
          <a:p>
            <a:r>
              <a:rPr lang="az-Cyrl-AZ" sz="2800" dirty="0" smtClean="0"/>
              <a:t>Основан</a:t>
            </a:r>
            <a:r>
              <a:rPr lang="cs-CZ" sz="2800" dirty="0" smtClean="0"/>
              <a:t> </a:t>
            </a:r>
            <a:r>
              <a:rPr lang="az-Cyrl-AZ" sz="2800" dirty="0" smtClean="0"/>
              <a:t>1005</a:t>
            </a:r>
            <a:endParaRPr lang="cs-CZ" sz="2800" dirty="0" smtClean="0"/>
          </a:p>
          <a:p>
            <a:r>
              <a:rPr lang="az-Cyrl-AZ" sz="2800" dirty="0" smtClean="0"/>
              <a:t>Первое упоминание</a:t>
            </a:r>
            <a:r>
              <a:rPr lang="cs-CZ" sz="2800" dirty="0" smtClean="0"/>
              <a:t> </a:t>
            </a:r>
            <a:r>
              <a:rPr lang="az-Cyrl-AZ" sz="2800" dirty="0" smtClean="0"/>
              <a:t>1391</a:t>
            </a:r>
            <a:endParaRPr lang="cs-CZ" sz="2800" dirty="0" smtClean="0"/>
          </a:p>
          <a:p>
            <a:r>
              <a:rPr lang="az-Cyrl-AZ" sz="2800" dirty="0" smtClean="0"/>
              <a:t>1 194 243 </a:t>
            </a:r>
            <a:r>
              <a:rPr lang="az-Cyrl-AZ" sz="2800" dirty="0" smtClean="0"/>
              <a:t>человек</a:t>
            </a:r>
            <a:endParaRPr lang="cs-CZ" sz="2800" dirty="0" smtClean="0"/>
          </a:p>
          <a:p>
            <a:r>
              <a:rPr lang="cs-CZ" sz="2800" dirty="0" smtClean="0"/>
              <a:t>P</a:t>
            </a:r>
            <a:r>
              <a:rPr lang="ru-RU" sz="2800" dirty="0" smtClean="0"/>
              <a:t>усские</a:t>
            </a:r>
            <a:r>
              <a:rPr lang="ru-RU" sz="2800" dirty="0" smtClean="0"/>
              <a:t>, татары, </a:t>
            </a:r>
            <a:r>
              <a:rPr lang="ru-RU" sz="2800" dirty="0" smtClean="0"/>
              <a:t>чуваши,украинцы</a:t>
            </a:r>
            <a:r>
              <a:rPr lang="cs-CZ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smtClean="0"/>
              <a:t>др</a:t>
            </a:r>
            <a:r>
              <a:rPr lang="ru-RU" sz="2800" dirty="0" smtClean="0"/>
              <a:t>.</a:t>
            </a:r>
            <a:endParaRPr lang="cs-CZ" sz="2800" dirty="0" smtClean="0"/>
          </a:p>
          <a:p>
            <a:r>
              <a:rPr lang="az-Cyrl-AZ" sz="2800" dirty="0" smtClean="0"/>
              <a:t>Спортивные клубы в Казани</a:t>
            </a:r>
            <a:r>
              <a:rPr lang="az-Cyrl-AZ" sz="2800" dirty="0" smtClean="0"/>
              <a:t>:</a:t>
            </a:r>
            <a:r>
              <a:rPr lang="az-Cyrl-AZ" sz="2800" dirty="0" smtClean="0"/>
              <a:t> Рубин </a:t>
            </a:r>
            <a:r>
              <a:rPr lang="az-Cyrl-AZ" sz="2800" dirty="0" smtClean="0"/>
              <a:t>Казань</a:t>
            </a:r>
            <a:r>
              <a:rPr lang="cs-CZ" sz="2800" dirty="0" smtClean="0"/>
              <a:t> (</a:t>
            </a:r>
            <a:r>
              <a:rPr lang="az-Cyrl-AZ" sz="2800" dirty="0" smtClean="0"/>
              <a:t>футбол</a:t>
            </a:r>
            <a:r>
              <a:rPr lang="cs-CZ" sz="2800" dirty="0" smtClean="0"/>
              <a:t>), </a:t>
            </a:r>
            <a:r>
              <a:rPr lang="az-Cyrl-AZ" sz="2800" dirty="0" smtClean="0"/>
              <a:t>Ак Барс </a:t>
            </a:r>
            <a:r>
              <a:rPr lang="az-Cyrl-AZ" sz="2800" dirty="0" smtClean="0"/>
              <a:t>Казань</a:t>
            </a:r>
            <a:r>
              <a:rPr lang="cs-CZ" sz="2800" dirty="0" smtClean="0"/>
              <a:t> (</a:t>
            </a:r>
            <a:r>
              <a:rPr lang="az-Cyrl-AZ" sz="2800" dirty="0" smtClean="0"/>
              <a:t>хоккей</a:t>
            </a:r>
            <a:r>
              <a:rPr lang="cs-CZ" sz="2800" dirty="0" smtClean="0"/>
              <a:t>), </a:t>
            </a:r>
            <a:r>
              <a:rPr lang="az-Cyrl-AZ" sz="2800" dirty="0" smtClean="0"/>
              <a:t> БК </a:t>
            </a:r>
            <a:r>
              <a:rPr lang="az-Cyrl-AZ" sz="2800" dirty="0" smtClean="0"/>
              <a:t>УНИКС</a:t>
            </a:r>
            <a:r>
              <a:rPr lang="cs-CZ" sz="2800" dirty="0" smtClean="0"/>
              <a:t> </a:t>
            </a:r>
            <a:r>
              <a:rPr lang="az-Cyrl-AZ" sz="2800" dirty="0" smtClean="0"/>
              <a:t>Казань</a:t>
            </a:r>
            <a:endParaRPr lang="cs-CZ" sz="2800" dirty="0" smtClean="0"/>
          </a:p>
          <a:p>
            <a:endParaRPr lang="az-Cyrl-AZ" sz="2800" dirty="0" smtClean="0"/>
          </a:p>
          <a:p>
            <a:endParaRPr lang="az-Cyrl-A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 smtClean="0"/>
              <a:t>станция </a:t>
            </a:r>
            <a:r>
              <a:rPr lang="az-Cyrl-AZ" dirty="0" smtClean="0"/>
              <a:t>метро</a:t>
            </a:r>
            <a:r>
              <a:rPr lang="cs-CZ" dirty="0" smtClean="0"/>
              <a:t> </a:t>
            </a:r>
            <a:r>
              <a:rPr lang="az-Cyrl-AZ" b="0" dirty="0" smtClean="0"/>
              <a:t>Авиастроительная</a:t>
            </a:r>
            <a:endParaRPr lang="cs-CZ" dirty="0"/>
          </a:p>
        </p:txBody>
      </p:sp>
      <p:pic>
        <p:nvPicPr>
          <p:cNvPr id="27650" name="Picture 2" descr="File:Aviatozelesh qazan me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27297" cy="504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0" dirty="0" smtClean="0"/>
              <a:t>Казань - «город красных автобусов»</a:t>
            </a:r>
            <a:endParaRPr lang="cs-CZ" dirty="0"/>
          </a:p>
        </p:txBody>
      </p:sp>
      <p:pic>
        <p:nvPicPr>
          <p:cNvPr id="29698" name="Picture 2" descr="Файл:Нефаз2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84776" cy="465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dirty="0" smtClean="0"/>
              <a:t>Главный </a:t>
            </a:r>
            <a:r>
              <a:rPr lang="az-Cyrl-AZ" dirty="0" smtClean="0"/>
              <a:t>вокзал</a:t>
            </a:r>
            <a:endParaRPr lang="cs-CZ" dirty="0"/>
          </a:p>
        </p:txBody>
      </p:sp>
      <p:pic>
        <p:nvPicPr>
          <p:cNvPr id="30722" name="Picture 2" descr="File:Train Station - Kazan - 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20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 smtClean="0"/>
              <a:t>Казанский государственный университет</a:t>
            </a:r>
            <a:endParaRPr lang="cs-CZ" dirty="0"/>
          </a:p>
        </p:txBody>
      </p:sp>
      <p:pic>
        <p:nvPicPr>
          <p:cNvPr id="31746" name="Picture 2" descr="File:Kazan state 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628800"/>
            <a:ext cx="7553113" cy="4632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0" dirty="0" smtClean="0"/>
              <a:t>Государственный музей изобразительных искусств</a:t>
            </a:r>
            <a:endParaRPr lang="cs-CZ" dirty="0"/>
          </a:p>
        </p:txBody>
      </p:sp>
      <p:pic>
        <p:nvPicPr>
          <p:cNvPr id="32770" name="Picture 2" descr="File:Гл здание ГМИИ 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90699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 smtClean="0"/>
              <a:t/>
            </a:r>
            <a:br>
              <a:rPr lang="cs-CZ" b="0" dirty="0" smtClean="0"/>
            </a:br>
            <a:r>
              <a:rPr lang="az-Cyrl-AZ" b="0" dirty="0" smtClean="0"/>
              <a:t>Национальный </a:t>
            </a:r>
            <a:r>
              <a:rPr lang="az-Cyrl-AZ" b="0" dirty="0" smtClean="0"/>
              <a:t>Музей Республики Татарстан</a:t>
            </a:r>
            <a:br>
              <a:rPr lang="az-Cyrl-AZ" b="0" dirty="0" smtClean="0"/>
            </a:br>
            <a:endParaRPr lang="cs-CZ" dirty="0"/>
          </a:p>
        </p:txBody>
      </p:sp>
      <p:pic>
        <p:nvPicPr>
          <p:cNvPr id="33794" name="Picture 2" descr="File:Национальный Музей Республики Татарст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47</Words>
  <Application>Microsoft Office PowerPoint</Application>
  <PresentationFormat>Předvádění na obrazovce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Shluk</vt:lpstr>
      <vt:lpstr>Казань </vt:lpstr>
      <vt:lpstr>Snímek 2</vt:lpstr>
      <vt:lpstr>Snímek 3</vt:lpstr>
      <vt:lpstr>станция метро Авиастроительная</vt:lpstr>
      <vt:lpstr>Казань - «город красных автобусов»</vt:lpstr>
      <vt:lpstr>Главный вокзал</vt:lpstr>
      <vt:lpstr>Казанский государственный университет</vt:lpstr>
      <vt:lpstr>Государственный музей изобразительных искусств</vt:lpstr>
      <vt:lpstr> Национальный Музей Республики Татарстан </vt:lpstr>
      <vt:lpstr>Театр имени Камала</vt:lpstr>
      <vt:lpstr>Храм всех религий</vt:lpstr>
      <vt:lpstr>Казанский Богородицкий монастырь</vt:lpstr>
      <vt:lpstr>Казанский Кремль</vt:lpstr>
      <vt:lpstr>Башня Сююмбике в Кремле</vt:lpstr>
      <vt:lpstr>Благовещенский собор в Кремле</vt:lpstr>
      <vt:lpstr>Мечеть Кул-Шариф в Кремле</vt:lpstr>
      <vt:lpstr>Татнефть-Арена</vt:lpstr>
      <vt:lpstr>Казань-Арена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Казань</dc:title>
  <dc:creator>Ondra</dc:creator>
  <cp:lastModifiedBy>Ondra</cp:lastModifiedBy>
  <cp:revision>10</cp:revision>
  <dcterms:created xsi:type="dcterms:W3CDTF">2014-03-03T16:31:47Z</dcterms:created>
  <dcterms:modified xsi:type="dcterms:W3CDTF">2014-03-03T18:08:45Z</dcterms:modified>
</cp:coreProperties>
</file>