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0B52-4A6C-4447-BD1A-88C969B7C9F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EE8F-5244-4602-B416-F890777E9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Калининград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newsimg.bbc.co.uk/media/images/41260000/gif/_41260177_kaliningrad_map2_4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3962400" cy="3019425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76647" t="41953" r="5090" b="37375"/>
          <a:stretch>
            <a:fillRect/>
          </a:stretch>
        </p:blipFill>
        <p:spPr bwMode="auto">
          <a:xfrm>
            <a:off x="755576" y="260648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File:Map of Russia - Kaliningrad Oblast (2008-03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0648"/>
            <a:ext cx="5243736" cy="3028258"/>
          </a:xfrm>
          <a:prstGeom prst="rect">
            <a:avLst/>
          </a:prstGeom>
          <a:noFill/>
        </p:spPr>
      </p:pic>
      <p:pic>
        <p:nvPicPr>
          <p:cNvPr id="7175" name="Picture 7" descr="File:KGD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89040"/>
            <a:ext cx="2420069" cy="266429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827584" y="198884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ru-RU" dirty="0" smtClean="0"/>
              <a:t>Река</a:t>
            </a:r>
            <a:r>
              <a:rPr lang="cs-CZ" dirty="0" smtClean="0"/>
              <a:t> </a:t>
            </a:r>
            <a:r>
              <a:rPr lang="ru-RU" dirty="0" smtClean="0"/>
              <a:t>Прегола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422000 </a:t>
            </a:r>
            <a:r>
              <a:rPr lang="vi-VN" dirty="0" smtClean="0"/>
              <a:t> </a:t>
            </a:r>
            <a:r>
              <a:rPr lang="vi-VN" dirty="0" smtClean="0"/>
              <a:t>жи́телей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Файл:Памятник Калини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176944" cy="554461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524328" y="5949280"/>
            <a:ext cx="1341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 Калинин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99592" y="5661248"/>
            <a:ext cx="3099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O</a:t>
            </a:r>
            <a:r>
              <a:rPr lang="ru-RU" dirty="0" smtClean="0"/>
              <a:t>сновал Тевтонский орден</a:t>
            </a:r>
            <a:r>
              <a:rPr lang="cs-CZ" dirty="0" smtClean="0"/>
              <a:t> - </a:t>
            </a:r>
            <a:r>
              <a:rPr lang="ru-RU" dirty="0" smtClean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ru-RU" dirty="0" smtClean="0"/>
              <a:t>в честь</a:t>
            </a:r>
            <a:r>
              <a:rPr lang="cs-CZ" dirty="0" smtClean="0"/>
              <a:t> </a:t>
            </a:r>
            <a:r>
              <a:rPr lang="ru-RU" dirty="0" smtClean="0"/>
              <a:t>Пржемысл</a:t>
            </a:r>
            <a:r>
              <a:rPr lang="cs-CZ" dirty="0" smtClean="0"/>
              <a:t>y</a:t>
            </a:r>
            <a:r>
              <a:rPr lang="ru-RU" dirty="0" smtClean="0"/>
              <a:t> Отакар</a:t>
            </a:r>
            <a:r>
              <a:rPr lang="cs-CZ" dirty="0" smtClean="0"/>
              <a:t>y</a:t>
            </a:r>
            <a:r>
              <a:rPr lang="ru-RU" dirty="0" smtClean="0"/>
              <a:t> II</a:t>
            </a:r>
            <a:endParaRPr lang="ru-RU" dirty="0"/>
          </a:p>
        </p:txBody>
      </p:sp>
      <p:pic>
        <p:nvPicPr>
          <p:cNvPr id="4100" name="Picture 4" descr="File:PO2veZlKoru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190170" cy="4940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Kaliningrad Brandenburg 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3996952" cy="299771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7890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Бранденбургские ворота</a:t>
            </a:r>
            <a:endParaRPr lang="cs-CZ" dirty="0"/>
          </a:p>
        </p:txBody>
      </p:sp>
      <p:pic>
        <p:nvPicPr>
          <p:cNvPr id="2054" name="Picture 6" descr="File:King's g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63928"/>
            <a:ext cx="4644008" cy="309407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020272" y="64886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Королевские ворота</a:t>
            </a:r>
            <a:endParaRPr lang="cs-CZ" dirty="0"/>
          </a:p>
        </p:txBody>
      </p:sp>
      <p:pic>
        <p:nvPicPr>
          <p:cNvPr id="2056" name="Picture 8" descr="File:Friedland Gate back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0" y="3933056"/>
            <a:ext cx="2370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Фридландские ворота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55976" y="3068960"/>
            <a:ext cx="2627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Бранденбургские ворота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567" y="6237312"/>
            <a:ext cx="273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Дом </a:t>
            </a:r>
            <a:r>
              <a:rPr lang="ru-RU" b="1" dirty="0" smtClean="0"/>
              <a:t>советов</a:t>
            </a:r>
            <a:r>
              <a:rPr lang="cs-CZ" b="1" dirty="0" smtClean="0"/>
              <a:t> (1970/2005)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8434" name="AutoShape 2" descr="data:image/jpeg;base64,/9j/4AAQSkZJRgABAQAAAQABAAD/2wCEAAkGBxQTEhUUEhQVFhUXFxoXFhgYFxgZGBcYHBgXGBcaHB4YHCggGBolHBgWITEhJSkrLi4uGB8zODMsNygtLisBCgoKDg0OGhAQGiwcHBwsLCwsLCwsLCwsLCwsLCwsLCwsLCwsLCwsLCwsLCwsLCw3LCwsLCw3LDcsKysrKysrK//AABEIAOoA2AMBIgACEQEDEQH/xAAcAAAABwEBAAAAAAAAAAAAAAAAAgMEBQYHAQj/xABGEAACAQIEAwQHBQcBBwMFAAABAhEAAwQSITEFBkEiUWFxEzKBkaGxwQcjUtHwFDNCYnKi4bIVJDSCwtLxFlPiQ0Rjc4P/xAAZAQACAwEAAAAAAAAAAAAAAAACBAABAwX/xAAkEQACAgICAgMBAAMAAAAAAAAAAQIRAyESMQQiEzJBUQUUQv/aAAwDAQACEQMRAD8AbxQy0eKAWu6coIBXYo8UIqEC1yKOBXYqEE4oRR8tdy1CCcVxjGvdSsVX+KY/O2RCcoOpHUjoKxyTUUaY1bJ9r7OASSQvZzdJgaTRIqS5SQegX+pqe4vhCtBTskj/AJT7OnspHH5ii+MkN5PH5eyICK5FOsRhWT1hHjuPf+dIxXQjOMlaE5QcexOKFKRQiiAE6FHIoRUIEoRRwKEVCBMtcijkUMtQgShR4rkVCBYrhFHiuVRYSKFKRQqEoVigBRooAUZRyhFHihFQgUChlo0V2KhAmWhFHikMZiBbWT7B3mhbrbLWxjxq6QuVTBbfvC9TUEQRCoJPTw8aUxOKJaWMs23+PAU3svl1JJJMef8AiudlnyY5jjSNB5ZwbNYRUIDkmCdAD4+FSxN20SMQoUqJJBkEH+L4Gofh170WCDgLKie1oDr1IqR4VxX0y+lK6KQCHIZSBruDBXWubLtjiHiurwVIYHu2qPxHBw3qQp1Mfwn8vZTjHBAty5ZT0Zy5tO0MwnUDu20plwXjme2z3AoCaFlOkbzrqPI1cJyg7iySipLZH4jCtbMOI+R8jSMVY+IFbtuUYEbgjWq/FdjxczyR32jnZ8ag9BIoRR8tDLTQuEiuUeKEVRAkUIo8UCtQgSK5FHiuRULsLFcijRQioSzkUKNFcqEsWIroFHiuRRghYrsV2KNFQsJFdijRQOlVZBG/cCKWYwBVYx+LLksdtlX2beZpxxTiAckzCKNPE99REExc1gDQePQ+dI58t6QzihW2ctjMVYjtGeu3hS1sZQA25OgHfOkeAoC0CA3XLoPjRsOcyhmMGdPfAFKjCNB4K+TDIcofQdkka++l7OGttaurZT0OfcFdA5G+U6EHw0pDAsiYVTdkoAAdJ3jXTXc06tIjWmFgh0O2sjyMa0k6sZG3CbD2bNwXQoKmQQWKxEyAdR5UbCejv2bg7Kqwh2QggyCJ8PbT3hFpsrKQQegZiw9hiY99Kpg1C3VCiyWHaYZSJIIDCNDHjHiKosiuEcJ/Z7LJnDAklT4EbfCo8ip6xgGtoQxRjOjKIBHfHQxFQjCul/j/ANEfL6QSKEU24jj0tCWOvRep/IeNRnAeJNdxlsnQaqF6DsmfM05lzLGhfHic2TkVyKmbuAQg6lWnzUjy6UwxOEZIzDfYjUGhxeTDJ0y8mCUBrFcNHIoRTBiEihRstcioQIa5ShFcioQLFCjRXahBaKAFHihFGUEiuxRoruWqLCMQBJ0A3qA4lxMXFhPV6nvifhR+YsQxItgwIl+89y+VV+5dzbEBV9bx/wACk82V9IYxw/WEF2YaewPD40sy5ZcyUA0Hx/KuIABJPYgQOsn86UbsZyxldAo98ilBgObGpeNMsR7jA8KOEDBGMA6fXT5VxuyzOx7IA9nfFcIzZGGggEDz/QqmWjRMBhbb4ZUvOUVgvaUwQemvnR/9nNYw11LbtcbVlKgK5kCB3ZhFIjANfwyIhUHKD2xKmOh86PgLF3DYW5OVbiEkallG0ROsb0ixlBOXeJ3Gs3HvBiyGCGTI0ATBGxPiKleF8RtX+1bJ0yhlaRl3IGo2376ZYLGm9auNfVQAO1lJIZdZO0jSkeE4C0tu4LD51ubdqcuhA13G9UXRMY6wqFsq5V0MCInWYjbp3VVnGp86l+EWbiKy3WYwRlzHNA167ke+oy6NT5muj4D9mJeWtIpHMaxfbyHyovLJjEWz/OPlFL8zr9//AMq/WmvCHi+h/nT5ipn7YWLpGpP1qO4txm3YXtGWMQg1nXr3CpXFuArNEQCfD21k7XixdmOZiSfPypDHHdjUmWvlvGenvXPSCFgFUUwB5E9YqZv8PIJy6j4/5NVbk8H007EgiO7SffVrwPF1bPnhcjZSZETOnlt4U1/sThLTMfijJbQxYEUWKsV3DrcCltRESN/f1qGxmGyNEyOldDB5McmumJ5cDhv8GsUIo8VyKZFwsVyjxQqEHEUMtGy0ZaJlITC0y4rjhaXSMx9UfU+FSJFUbiWLLOdZY/2jWKxzZOKNMcOTEcQ5YkA67k+2ipEZphI7Wn68aLbSAAJGU9o943pSRALHsEAAeJPzOlc9uxxBmgTmPZOUKPp4maNA7XpD2S0Dp5D30MsznP8AEMvjER8ZrlpM4l4EPI9hEUJYCSxuBzCiI+M+2jLuseqAI8dOvspEsbgdYAgwNu4mTSls9oLHTU9+mlU+i4l/4gXXCIbQuFhl/d+sBrrtqPCnHCuJsMKb7zcYMZBAQkCBBGwOtExnEGw9tGTLuFhjAOhMT0OlLjFpiMM7XwERiQ4LCBqATK9NtaRY0LcPxNm/buejU2pGV+yVKkgwe7Y7024fwZsMl4B/SFxKEKFYwDExoWk70OF8NS3ZuJZbOrg5ZbMBoREjpTfl7D3rKXRdUrlgpLFl0BnLOoHhNUQJyzxC7czrezZlIHbTI2szPQ7bii4i2QT5mnHA+PnFAlgkqBJUyG9h1BHce+q3xA8QsXLj2wL1guzAetlG8R6w+NMYM7xSujPJhWRUyH5rH34/oHzNR2EaLgPcVPuNSTY3B32+8D4e6251ZZ8QdvhUUhAuMAQwEgEbGDuK0lm+RtgrFwSNexlnPacDqp+INZBw+0ANO4g/ryra8MoZFJ1lV89QKxy3aAdhsVZhHfrAHhS+Ptmk+iV5eaL6dO1394O9Wt3S4byOoUBe0yxJXcSI3E+IOtUvBNFxT3EHx3FX040G6bLKINuQwkNBBzDbX2HSikUhC3buKbJsvntBcrERBiYMe7UUkcf6dc0QVYodQdR5UtYwspbOGcsiMZkwcpglSCIJHjB1otzEZmuoUCsjDUAjMCCAdvjWvjOsiM8yuDG8VyKUIrmWu2csLQrsV2oQc1yj0AKsoQxLQjHuUn4GqDbt7gwSdHPcavPGNLFzp2YHt0qkrB30XrPVv0KT8l7QzgAwEZtQFmfHTeuhZPaPZkBR41zN/E20ZQo1/i/x8aNb11aNGJUeAA29xpVs3oFtcwDMBozEfrymuKPSZGiMrE79xjpuaKjzldhEK23SZEDxowcsbZXRdSRHSDqaoglcbOjC3MzHixjXf2a04QdtROsj2bA0g10opyQSTqZ22H6FOcJa7anvcT3nURQS6DiaFirlgWl/aQrIYHaBIBjfTbzpZOHo+Ga1h2Co05WnMBqD7R0pDiHDmvWkC3DbIgzBIPZiDHSi3cNct4JlEtcUf/S0JOYGVgae6kRqjvCuGXMNZuhsubVlNrr2TqABofZSPLXGXvrc9IQxtxupV+shhtOnSleXeIXDYd7jMShMekAVhAmD+dPOH8VGJDTbKMFGYmNQe5h6w3q9lDXhmLw9ws1m0Lbx21y5J3gwOyeuorOuLcdv4bGX/RXGVc57J1Xp0NaLwjhFmxmNh2dGiASGA8ARWZc2A/tV6OtzX3CtIJNlSdIfLzRhcRpjcMJ/922O0POO186jry2lusthi1vXITvGlQq2QW079qkcKnaUDx+VaqNAN2jZ+DYibFo99tD/AGisv4mqjE3ht94xn2nStO5ZthsJZgyfRqCPEafSs45lsBcbfU6doGe7SdPOayh2wpdCCt2gIA6g98a1fTxAq9lIUi4BBMhgYjQxB8tDVDC66xHf19lXaxxM27Vjsgq8AzOh0ggwRPgaKSKQa3gQ9t0wrsrrcDdssCp2Kg7wY8qXxWIf0jW2WF9GGUwdxGZZ2O5PfXGwll/T2rTZLjQWDZsoIIYMPCe40e+95DbtsJUpDkAkBwNDmnr4ipidSRU1aYyoUeKEV370cloTihSkUKqyhxFAUeKEURRD8ytFkg9SPnP0qoK3U7HYHvGpqz84MAlsHfMSB3kD/NVkxBO5EkL4QB7t/fSXkP2G8K9QCNGae1AAG01xBIzNrAbQDcGfpFG0B7W5MqJ7h8BRANM5gdiOvn7qWZsE1ZgRoMm3QEwas/BeW1v4ZHDlWll2kQCQPGqNxfiaklbUhIA10J019k1rHJiRgrHeVn3k1hlm0tG2OHdmdth/REo0QrNr03038qi+Ica/hs6H8XX2VMcyYIkkMCDJ7x41X8JwlmcKvUxNTnZahWy38Q5sxWCv+jQi5aCWzluamTbUtDDXcnealuHfabh20v2ntHqV7S/CDHsqD5m5VxV2615BmWEAgieyiqdD4g1BcK4GzX0t3lZQWgyIMVnUWjS2bJg+I4fEr9zdRwRBAMHroQdfhXOHcFXDl8gIzgSJkCKzbifCVw+A0Ygtet3ARoVOS4IB9lRfC+dcZYMLea4v4bnbHsJ1HvoFC1ojf9NR4PwO7Ydzc9GVYaMmk6jcd9ZpzpP7XeA07Q/0rV65Z5yfGEqcPDKJLI2kSBs3nO9Unn8E4y7/AMp/sFFjvlsGe0QGHAzGpOxoVPj9DUfw8D0h8qkWfQeDCmDM1bk+1mwtsg6jMCPJmqmc6WyuOuB9yqmfYNfhVn5Iun9mUdzMPjVe57/4xSwnNZWJ82E/Cl192af8kWV27u/9datnDMf6PCK2VWE5SGMdTse/beqkToOvy7pq2cvYsJhWYqHCsQVYiCD56e+il0VElBbtelaCReuJqDJVhG4B0kRrXGt3raosqYJz5QSCp2InUH20a16FntXZZWKwiz2SuoykbSJNInD3rFtghBOfMuUFhkO4ysdPYaFPZbCusE0WKVuDXzAPvE0Qiu7B+qOTNezCRXaNFCiAHJFdijRXYoykVPnJ+1bHUBjHtUTVfzZZ6t3E7AtU3zbd+/AGpCge8k++oNezA3Middp765+Z+7Hcf1O7STqdWA6x+VEug9pumUeU7mKMigDM56GSfOdaicdxySAg7Gsnq0aCO4VizVDY4adToJrTeW+acKli1adyhRcpzAgSPEVmRvEidxHdpRApYE91YSjZvyo0XjXMCZrq2ijhm9YQw9VRp471B8FOe8krAkRPXeonD2YW2QO4k9wgn21N8En01vboPganFRQPJtl14zxA2SgVVIadCwU6RtOh32pUY9BaW7cXKs9dSpmNYpXinCLOJhb0ys5IaCJ3069KSxnCz+zCxaeCuisR4g60tZsNMdw7DY2z6MN2AQQUYaEZoG0fxHSoTAfZxbR8zXDcXouin/mPX2RU7wjAtas3lcLm3GWBOngBrSHJ192a4jm5oohbkGDPQxrVpv8AASWtWRbKqihVCMAAIAMr+VUbnXlzEXbzXLaZlIWACC0gRsatvCOMtfd7TBOyD2kaRodiDqDUwlv5iqUnFl6Zhy4Z0uQ6MpjXMCPnTktp7R862PiGDW4CGVW8xNV3Gco2GmAUP8p09xraOVAOAtyHcHoCD0c/EA1D/aKn3truNsr7mP8A3VZ+WMEMKro8XFZgwMQRpH0qH+0q1bnDukwCwaeg7JHl1oF9rL/CpYe3CKu+/TxJq2cp3ALV4MuZR2sumuhka1WV/l21ipblTiNpXuLddcpUBpOkExqdh3e2jlspFnCWnW0wuNaCmEWcoaCCUYHfaaBw962b7KRDdq3BzazqCrHQ77b0e/we29pVsNlQHMD66z3a9KKbF0X3YT6Nk0OaRngR2TsdDqKzQQS3dLKrN6xHa0jX27V00XCX2dZeMwJVoEailYrt4HeNHKzqpsJFCjxQrYyHMVxiBqSB56UoRUBzw8YN/wCYqPjP0qm6VhRVuitcy4wNiLmRgYAUkaico2PvqHfFrbGZtfmdP1rTTACF9tGxlrNAFc2Urdj8YpaIviGNa6JOi5oCjbz8TS9nAAhM8iBt1M609w9gJAHaIO/dO9LmzsZB1me7bQVRd/waZZgAFRIAA9n506TCrbDNcICsZjrAnej23CEAa5jvpp0NNBaa4HG5O07DSqZB2uI7aoF7JE77CNAO+pPlW1/vA3MsNzPQ7UxW0uYN1Age7Xz2qY5WGa+kiACdD5TQz6Dj2S/2gYO85tNasNdChsxXMGUyIjKZ1ju6U8xmMexw5LgZkYKupGciWAghiC3t1p9xfmIYV1BWQwJkGCIPjoad3cTaawty6QLbAHtiRqdJjxpS2bjHlXiLYixcu3MjlZgoGSQNeux08qecv8TTEE5UuIVGocCDJjQjRvZTjg9mxlYWsno3BDejiJI18tKHAeVrODLmzcdg4AyvEr5ERNU6K2dwa4fX0BQesWVWBEnRiRvNMcfzBZsXfR3myEgMCdRHmKHCuV3sXWvOQ7EvLAKAFIJA0EkzFUf7UnjE2yP/AG/+o1FFN0S6NEtcQtXP3dxH/pYH4b0fLWDLiYMjfvmDUtgubMTa9W6xHc3aHx1+NH8ZORsqLtUZzVbzYdtO7p41F8l8yXcXmW4iAqoIZZGbWNQSY6VYOLY1LdpjdIRYIkyRJEAbdTQU0y9MxPHG8dCxyjoNKdcupK4lI9aw3tIIb6VMcS4gt0kpbRR1gdojxpXlm2BfTSJMR56VvbrZm6vRD8GwWIVicNdZCOmYgHRjtsfV7qsN7ni/Yvtae2t5BlgiVeGRW6DXfuqyW3tZ2m3lKalo3A6yN96WwFiz69vISQAH0kgAAa+EChi05e3RcutdncFxYYlc4t3LZ2IuCCDHxGopwRSSIRccnZgpBnqJBHypaut4/FQqLObmbcrYWKFGihW5kO4qA5z4ddv2AlpcxzgkSBoAe+rERSOMbLbc9ysfgaGW0SNp2YldsujFTIYGD3T7NKd2EY+sZkeXypW3YjtOfHxOnwo58NNtd5rnNbH70HMLAOpOwHhSbOWInTfsiPGKOtsDXYb/AAoZ/wAI0KyD/j21C6OJhh2JjsyQB3yTSN67CkppGmopZLZOQnWAZJ8mH1FLWMMzdBrrrt/mqIEa197PgROvh7O+p/lvTEp4z/piotFjQmamuW/+IXyP0H1oZr1ZcOyw8f5aXFZS7MhUECBoZNK8S4a5wa2LTgOuUBjtode/ep5DoKJAJpGxpkJy9gntYe4l0AvqeyBB0P4QNfZTPkvOXuK63F7GgcsQNek1a0t9rrtSpnw37t6nIqiscG4riLl1lZg1rM6SVKtIBIE7NtVG+1Yf7xaH/wCI/wCqtcvWFCyEUEayOnfWU/ax+9skfgb5itMf2Kl0Z8lk9adWVpBZJFO8OsmmTIu32bP98QNZtnw2K1aueUnB3PAqf7hVQ+zpgMSBtKMPdV45rtThL+v8BPuM0vP7o0j0ZfhbMMW0gjbrOm9S3Bbx9OhgesNvh51GWQMogySPYKeYG4VuKegZSB3Qa1bARelwlkXrmVgLrghwGMxG8HwFM8VwS4LK20ZXYPnlpXsxBgr/ABbeFSv+ziby3w+kQUid1IkHpv8ACowYG9atXIEsXm2LbQSJ8Zgx02rFaDHXoXF4GWKMu0DKrADrE6yaexTBcRcHocxAVgAyspzZjOszA27qkSK6XhvTsS8pbTCxQo0VynLFB5FR/H3y4a6f5SPfp9akyKhebnjCvHUqP7h+VA3oKK2ZuU1lj4z3VwtB0HWJPgJpQJPXpHx7qXtYQtSQ4MlXUE66ET7dNqdW8MdCe6NfZPyFLMbSsqMwLk6KN5pzdQVCbG+QedL2zTGxdkMVPqmNR1pPh2Ie5dCsNIJgUDkkWoti+IxaLOZhPduaJhOYvQ3A4UGB1PiD08qZ8XwUsTA+VR+EwMuARoTFZylZrGKRoGH+1C1oHsuPFSD84qUwv2gYNjq7J/Ujf9M1mvMfCFt3iqTED9aVENhiKy4JmnI3jCcy4S4wyYi0fAtB9zRUr+0BvVZSPAg/KvOK2zVp5Z5SxWJP3Li2AAxZnZRBJgjKCTtQSxpbsvkbS7aGqjzbyY+MCOHC5QY0Ox/8VI8C5TvWo9Ljb9zvUGF/vk/KrSqQuUE6CNfrQcqeglvsw3HfZ9iUGa0UveCFZ/1VFXuC4i2fvLF1PNTHyq68J4NxSzi7fpQzWfSAtDKy5c3jrWo6Hp+vZWryNdg0vwxDkI5cag8XHwNaZxu3mw98d9p/9Jqcfh9pjmNtMw2OVZHtiaaYrCiGBOhUg77QazlK2EYbh7pzoOjDXTXr1qVRQpUzvqd+/b4UlYsKCQrSvQgzpSzDSmGzEvV+xca5YuIsqAM5zEEaztMMN+lN7WJvK+IBz5VUtbLAFdCPVgCd9pqX4OQ1lP6RTsWhArC9miRX7PFGa1buZVIYw5nLHaABAae/aph1gkdxo2JwqnQgEdxGk+yuFp1p7w5K2hTylqwtChFdroWJUOyKr/Op+4A73HwBNWA1B82YBrtqQwX0cuZBMiNhroayb0aRWyhXLno1LBcx6Daq7j+MX7hyjsjuWfnvVgtqWnqNOsAb0lda1a1a4q94Xc/M/KlhlEVwLhTi6juIgzqe0dD03q1Y+7KjsgQSJG50B1quPzHbQ/doW7ydJ9+tKHjnpLYi2ZLPpOwUW/8AuodBU2PrPqk+Jp7yX/xqHz7zUXg8RmtBoImfmR9Kl+RFnGD+k/Ksp9BQ7LlzAyehukQQUaCIImI0PnVb5S4RbvhFfc3Scw9aAoIHlUlza0WroE6sn6+ApD7Nk+9E/iJ+ApeC0bPsnuZOULXpNAzSJ3g/r2VXH5MQg/vF17geg8B8603iplxoNqjGEB/bp5AVnzaYfHRlWE5Y9J6cBwPQgnUetv7jpVkwR/ZrFv0yYhZAym2zW9RO7DcQdtaheH8Wy3LyEfvhA7gc0n4E1defRGCsH+ePg1atNvYF0hhc5zukdhEXzJYj5D4U0scYv3btsPcYqbiyoML6w0gRNQeGGlO8D+8TwdT/AHCtFBIDkzQcTxrDrce0WtAq2Ur6UKwO+onSntnGI3qyfJlb6Vl3OPLpvYzGXEVnKw5ABJkhQB6vn16VCLytdW5lVjblcw7RWOxmjoaDgg7Nw9Ov4iPNf80UsDsy+/8AMVh2LvYrCrJxN4AEA9skCQ0d/wCA+6nqcc4ihIV2YgA9pQ2hiP4R3jrQ/EXZZeLcoYnOz2US4DMBXUHc/iiq3iuCY8Eg4R1A6ntD+2jW+c+IIYe3bbfdGU6b+qw+VPLf2k31AzYceasw+YNH7A6GuG5mxuGXI9gFV0ko6j39akcJ9osxnsbb5GJPuK/WnmH+1ANobV3+wj4xUxhMbaxvoybShVvICCoBOZH3y9JAqUv1F2MsHzYt6MtnED/+TMPeNKmLQkTqJ6EQad4i1lZlGgBIA7h0pKnsWJR9kJZcrloL6MUKNQrexccTUdzBcy4a6f5Y95A+tPVvDqRURzbdX9lcEkAlRIE/xA/Ss3LRtxMwxl0ZdjvsGI+VRlnBBz+6aNdcx+tTVxUGucxMzlP+aLaxdlpgsxAkyrfWlhhaI7C8MQE5gASIgMWPTuFTKcGt27VplDHNnkM0ZZyAzp1yiBHSkLXEwVYoQoUSfu2Pf0kd1JX8U1y1K3GMBjOUJJ7MaSdhU0XseXEVUChQABsNqk+RI/ae7sn5VB4czZQsdSutWDkBf94bQ+ofpWeTplwWyW5sI9G/9SfI0p9na/eDpqfH8H50nzaq+jfSCXT/AE04+z4Qy+bfO0Kxh9TWX2L7jvW3PwqMvLKvqevX+UU8x57VR7NC3B5/6RWH6aGSYe4f2hB0zHoPGtI+0BIwFkjT7wa+xqzGz/xKf1fnWnfaIR/s+3/+wfJqZfaMkUvBqcopezoynuI+dM8E3ZielLoa0ALXf5ksYTiGKF5rq58hGUfyyZHd/mpCxz3gW0/aWH9ds/8AbqKV4xwC/ed3tXlRXslACGzK5UhWmYgT3TpUQvJeKF1HN20yi0qsIHauCZbVdjNZUmaWTX/qTh9wQcRhm/rRTPv9tK5sC5kHBmdJGVSYiBofAe6q9iOT7psZDbsl9DIyiTOu6xESabjlJxcUNhLDWTZhyCouekytABBGmbLr41KKZbjwfDsQyKmhnsXmAkxMgaGYG9MsTyXYYQUu+qy6OpgNJJ11nWqjieTiqrlwIuH0ihodgVQjU9l9YNJ4nlu6l1RawuJVfSOCyXbsBQwytG3aWaiRBnzVy6mFv20t5sptKe1EyGYGY8IqV5PbKLo7jaf3Pl/6qZ8Uwd8i0TbxLEB1+8ViRDSNkGkHTypfluy6G9nVlBsmJUjVXRtJHgaP8BfZeOJD7x/Oaa0tjRJB11VT8KQCeFNwl6oVlD2ApB60KTwyjM4MesD71H5GhRcyviYlyzD2V9GmbJ2WJ07W59bem/M/CL92zkt28xLAkSNhPeac8t4e/ZU2ymUElplYnqKlL1/EA9n0eWOszPspL5OLdMbcORj3GcDcw4T0qlc4JSYOYaSdD4ion9oCs0A6rArUOYOXziltC7nm0pRSimCDG4I8B1qr3uSXVvUdl74Io45Iv9K40Vng2AdxdtoN0kkzAjbYHeam7HLd70bIDamIANwLuB+KNdNauPJ3L93D3DNopbcqLhOpyq0x5Egeyr1bxRFxtBDBe0/ZEgR0BMkn4UDyq+wuOjGbXALuVVAtkqANLtvu/qqc5P4ZcsXXa4oUFSB2lPUdzVp9llCqHS0dgdZI8YKfWofmbH+jBXDYRLj/AIii5B9SfzoZTT0RRrZVuYsO91WCKWOdTpB/gpfk3B3LbL6RGX1twe+2foaqnEeIYsu8i0h/iC2kGw6aaVG5r53Yz4CPkaiWqCb3ZseOxHb0BPkpqIxPFlVWzCAWKgkHeBp3dDWZBr/S448mI+tJXMLef+No6yZ176H4kTmWbDcj3RdFx72HRQZ1udKtfNF/B3sOth8ZbXK2YlQX2nTQeNZhicFlQEltB2yWMTOkabbUzyplmS0eJ1rR0BZKNjVtsyoC6gkK2i5h0MTI91D/AGx4KPNvyFQN1OmQz76cYXBP0RTOsmitENHw/wBqKAAG1rEaXP8A40ZPtLZ2C28OCWIVZZtSTAGwrOFw7ho7APhTrA+kS4HzCUYMNOu4mapxRfI2zhVy8Vm6bYMsCqgmIYiMzHWPKn6v/MJ8hWUrzdjNcroJJMZF3Op6Un/6rxs/vt/5UH/TWHCTD5I1fO34pPl/iuXLuVSSCQBOm/urJX5lxZ/+4caxpH0FMuIcSv3Fh7911nYu0ecA0SxyKbiaVd5zwqgEs4B2m0/0Eio/i3OuFe2QrOxgxFtgNVK7k+NZhfsgiQSPInw8ac3CQhHdP0NacAGy43+dUIQC3dJChTsJIpk/Obfw2Osdp/8AFVRQQ0k+Md21OMNc9bbQ/X/Nap0Z0rssOF5mvG8AUtqrQDuTAnbXxrlQyn7xJ/F+VChbZZvPELYHT9foUiI2j/xS+O/eD9d9I431TSGb7DWPoM4G0Uni0EHTpFKr+VJYvY/rurIMUJ09wopMb0dvyoi+v7BULDK8zO9RnMfEhYtlh650UePf5Dend8/OqVz6fvl/oHzNXjVyAk6RX7LSCTqZPtrhYSfCksOdD5/nQb+Gmf0yuzl3cUJpLFbr+u6krI1b+r6CtAaFXaQdR7dqb5ztnX6/KjY3RTGnlUY19vxN7z4VlkhbLRIg3J9ce47Tr0po2MVDBnxgHQeym5xT/jbb8Ro1r1ff9KLDGmypKhEXQzArqOh8qXRpLeXyqNwfTzNPrfrH+mmQB5bOv676TdyCO/ajJ9aRxP5fMVCC8Bgx2+Oh8qTxBCys7GPgKLd29tIn1f13VfaKDBewB3Lv5Eiu3HGsaz9Vo5/djzPzNEsDQ/0VSLCG7ED+IjU93l40plJJgdrYDoZAI9tEu7e0fKlV9dP67dR9EirdDhsM5g5W9unzrtNscx11oVSZs4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36" name="AutoShape 4" descr="data:image/jpeg;base64,/9j/4AAQSkZJRgABAQAAAQABAAD/2wCEAAkGBxQTEhUUEhQVFhUXFxoXFhgYFxgZGBcYHBgXGBcaHB4YHCggGBolHBgWITEhJSkrLi4uGB8zODMsNygtLisBCgoKDg0OGhAQGiwcHBwsLCwsLCwsLCwsLCwsLCwsLCwsLCwsLCwsLCwsLCwsLCw3LCwsLCw3LDcsKysrKysrK//AABEIAOoA2AMBIgACEQEDEQH/xAAcAAAABwEBAAAAAAAAAAAAAAAAAgMEBQYHAQj/xABGEAACAQIEAwQHBQcBBwMFAAABAhEAAwQSITEFBkEiUWFxEzKBkaGxwQcjUtHwFDNCYnKi4bIVJDSCwtLxFlPiQ0Rjc4P/xAAZAQACAwEAAAAAAAAAAAAAAAACBAABAwX/xAAkEQACAgICAgMBAAMAAAAAAAAAAQIRAyESMQQiEzJBUQUUQv/aAAwDAQACEQMRAD8AbxQy0eKAWu6coIBXYo8UIqEC1yKOBXYqEE4oRR8tdy1CCcVxjGvdSsVX+KY/O2RCcoOpHUjoKxyTUUaY1bJ9r7OASSQvZzdJgaTRIqS5SQegX+pqe4vhCtBTskj/AJT7OnspHH5ii+MkN5PH5eyICK5FOsRhWT1hHjuPf+dIxXQjOMlaE5QcexOKFKRQiiAE6FHIoRUIEoRRwKEVCBMtcijkUMtQgShR4rkVCBYrhFHiuVRYSKFKRQqEoVigBRooAUZRyhFHihFQgUChlo0V2KhAmWhFHikMZiBbWT7B3mhbrbLWxjxq6QuVTBbfvC9TUEQRCoJPTw8aUxOKJaWMs23+PAU3svl1JJJMef8AiudlnyY5jjSNB5ZwbNYRUIDkmCdAD4+FSxN20SMQoUqJJBkEH+L4Gofh170WCDgLKie1oDr1IqR4VxX0y+lK6KQCHIZSBruDBXWubLtjiHiurwVIYHu2qPxHBw3qQp1Mfwn8vZTjHBAty5ZT0Zy5tO0MwnUDu20plwXjme2z3AoCaFlOkbzrqPI1cJyg7iySipLZH4jCtbMOI+R8jSMVY+IFbtuUYEbgjWq/FdjxczyR32jnZ8ag9BIoRR8tDLTQuEiuUeKEVRAkUIo8UCtQgSK5FHiuRULsLFcijRQioSzkUKNFcqEsWIroFHiuRRghYrsV2KNFQsJFdijRQOlVZBG/cCKWYwBVYx+LLksdtlX2beZpxxTiAckzCKNPE99REExc1gDQePQ+dI58t6QzihW2ctjMVYjtGeu3hS1sZQA25OgHfOkeAoC0CA3XLoPjRsOcyhmMGdPfAFKjCNB4K+TDIcofQdkka++l7OGttaurZT0OfcFdA5G+U6EHw0pDAsiYVTdkoAAdJ3jXTXc06tIjWmFgh0O2sjyMa0k6sZG3CbD2bNwXQoKmQQWKxEyAdR5UbCejv2bg7Kqwh2QggyCJ8PbT3hFpsrKQQegZiw9hiY99Kpg1C3VCiyWHaYZSJIIDCNDHjHiKosiuEcJ/Z7LJnDAklT4EbfCo8ip6xgGtoQxRjOjKIBHfHQxFQjCul/j/ANEfL6QSKEU24jj0tCWOvRep/IeNRnAeJNdxlsnQaqF6DsmfM05lzLGhfHic2TkVyKmbuAQg6lWnzUjy6UwxOEZIzDfYjUGhxeTDJ0y8mCUBrFcNHIoRTBiEihRstcioQIa5ShFcioQLFCjRXahBaKAFHihFGUEiuxRoruWqLCMQBJ0A3qA4lxMXFhPV6nvifhR+YsQxItgwIl+89y+VV+5dzbEBV9bx/wACk82V9IYxw/WEF2YaewPD40sy5ZcyUA0Hx/KuIABJPYgQOsn86UbsZyxldAo98ilBgObGpeNMsR7jA8KOEDBGMA6fXT5VxuyzOx7IA9nfFcIzZGGggEDz/QqmWjRMBhbb4ZUvOUVgvaUwQemvnR/9nNYw11LbtcbVlKgK5kCB3ZhFIjANfwyIhUHKD2xKmOh86PgLF3DYW5OVbiEkallG0ROsb0ixlBOXeJ3Gs3HvBiyGCGTI0ATBGxPiKleF8RtX+1bJ0yhlaRl3IGo2376ZYLGm9auNfVQAO1lJIZdZO0jSkeE4C0tu4LD51ubdqcuhA13G9UXRMY6wqFsq5V0MCInWYjbp3VVnGp86l+EWbiKy3WYwRlzHNA167ke+oy6NT5muj4D9mJeWtIpHMaxfbyHyovLJjEWz/OPlFL8zr9//AMq/WmvCHi+h/nT5ipn7YWLpGpP1qO4txm3YXtGWMQg1nXr3CpXFuArNEQCfD21k7XixdmOZiSfPypDHHdjUmWvlvGenvXPSCFgFUUwB5E9YqZv8PIJy6j4/5NVbk8H007EgiO7SffVrwPF1bPnhcjZSZETOnlt4U1/sThLTMfijJbQxYEUWKsV3DrcCltRESN/f1qGxmGyNEyOldDB5McmumJ5cDhv8GsUIo8VyKZFwsVyjxQqEHEUMtGy0ZaJlITC0y4rjhaXSMx9UfU+FSJFUbiWLLOdZY/2jWKxzZOKNMcOTEcQ5YkA67k+2ipEZphI7Wn68aLbSAAJGU9o943pSRALHsEAAeJPzOlc9uxxBmgTmPZOUKPp4maNA7XpD2S0Dp5D30MsznP8AEMvjER8ZrlpM4l4EPI9hEUJYCSxuBzCiI+M+2jLuseqAI8dOvspEsbgdYAgwNu4mTSls9oLHTU9+mlU+i4l/4gXXCIbQuFhl/d+sBrrtqPCnHCuJsMKb7zcYMZBAQkCBBGwOtExnEGw9tGTLuFhjAOhMT0OlLjFpiMM7XwERiQ4LCBqATK9NtaRY0LcPxNm/buejU2pGV+yVKkgwe7Y7024fwZsMl4B/SFxKEKFYwDExoWk70OF8NS3ZuJZbOrg5ZbMBoREjpTfl7D3rKXRdUrlgpLFl0BnLOoHhNUQJyzxC7czrezZlIHbTI2szPQ7bii4i2QT5mnHA+PnFAlgkqBJUyG9h1BHce+q3xA8QsXLj2wL1guzAetlG8R6w+NMYM7xSujPJhWRUyH5rH34/oHzNR2EaLgPcVPuNSTY3B32+8D4e6251ZZ8QdvhUUhAuMAQwEgEbGDuK0lm+RtgrFwSNexlnPacDqp+INZBw+0ANO4g/ryra8MoZFJ1lV89QKxy3aAdhsVZhHfrAHhS+Ptmk+iV5eaL6dO1394O9Wt3S4byOoUBe0yxJXcSI3E+IOtUvBNFxT3EHx3FX040G6bLKINuQwkNBBzDbX2HSikUhC3buKbJsvntBcrERBiYMe7UUkcf6dc0QVYodQdR5UtYwspbOGcsiMZkwcpglSCIJHjB1otzEZmuoUCsjDUAjMCCAdvjWvjOsiM8yuDG8VyKUIrmWu2csLQrsV2oQc1yj0AKsoQxLQjHuUn4GqDbt7gwSdHPcavPGNLFzp2YHt0qkrB30XrPVv0KT8l7QzgAwEZtQFmfHTeuhZPaPZkBR41zN/E20ZQo1/i/x8aNb11aNGJUeAA29xpVs3oFtcwDMBozEfrymuKPSZGiMrE79xjpuaKjzldhEK23SZEDxowcsbZXRdSRHSDqaoglcbOjC3MzHixjXf2a04QdtROsj2bA0g10opyQSTqZ22H6FOcJa7anvcT3nURQS6DiaFirlgWl/aQrIYHaBIBjfTbzpZOHo+Ga1h2Co05WnMBqD7R0pDiHDmvWkC3DbIgzBIPZiDHSi3cNct4JlEtcUf/S0JOYGVgae6kRqjvCuGXMNZuhsubVlNrr2TqABofZSPLXGXvrc9IQxtxupV+shhtOnSleXeIXDYd7jMShMekAVhAmD+dPOH8VGJDTbKMFGYmNQe5h6w3q9lDXhmLw9ws1m0Lbx21y5J3gwOyeuorOuLcdv4bGX/RXGVc57J1Xp0NaLwjhFmxmNh2dGiASGA8ARWZc2A/tV6OtzX3CtIJNlSdIfLzRhcRpjcMJ/922O0POO186jry2lusthi1vXITvGlQq2QW079qkcKnaUDx+VaqNAN2jZ+DYibFo99tD/AGisv4mqjE3ht94xn2nStO5ZthsJZgyfRqCPEafSs45lsBcbfU6doGe7SdPOayh2wpdCCt2gIA6g98a1fTxAq9lIUi4BBMhgYjQxB8tDVDC66xHf19lXaxxM27Vjsgq8AzOh0ggwRPgaKSKQa3gQ9t0wrsrrcDdssCp2Kg7wY8qXxWIf0jW2WF9GGUwdxGZZ2O5PfXGwll/T2rTZLjQWDZsoIIYMPCe40e+95DbtsJUpDkAkBwNDmnr4ipidSRU1aYyoUeKEV370cloTihSkUKqyhxFAUeKEURRD8ytFkg9SPnP0qoK3U7HYHvGpqz84MAlsHfMSB3kD/NVkxBO5EkL4QB7t/fSXkP2G8K9QCNGae1AAG01xBIzNrAbQDcGfpFG0B7W5MqJ7h8BRANM5gdiOvn7qWZsE1ZgRoMm3QEwas/BeW1v4ZHDlWll2kQCQPGqNxfiaklbUhIA10J019k1rHJiRgrHeVn3k1hlm0tG2OHdmdth/REo0QrNr03038qi+Ica/hs6H8XX2VMcyYIkkMCDJ7x41X8JwlmcKvUxNTnZahWy38Q5sxWCv+jQi5aCWzluamTbUtDDXcnealuHfabh20v2ntHqV7S/CDHsqD5m5VxV2615BmWEAgieyiqdD4g1BcK4GzX0t3lZQWgyIMVnUWjS2bJg+I4fEr9zdRwRBAMHroQdfhXOHcFXDl8gIzgSJkCKzbifCVw+A0Ygtet3ARoVOS4IB9lRfC+dcZYMLea4v4bnbHsJ1HvoFC1ojf9NR4PwO7Ydzc9GVYaMmk6jcd9ZpzpP7XeA07Q/0rV65Z5yfGEqcPDKJLI2kSBs3nO9Unn8E4y7/AMp/sFFjvlsGe0QGHAzGpOxoVPj9DUfw8D0h8qkWfQeDCmDM1bk+1mwtsg6jMCPJmqmc6WyuOuB9yqmfYNfhVn5Iun9mUdzMPjVe57/4xSwnNZWJ82E/Cl192af8kWV27u/9datnDMf6PCK2VWE5SGMdTse/beqkToOvy7pq2cvYsJhWYqHCsQVYiCD56e+il0VElBbtelaCReuJqDJVhG4B0kRrXGt3raosqYJz5QSCp2InUH20a16FntXZZWKwiz2SuoykbSJNInD3rFtghBOfMuUFhkO4ysdPYaFPZbCusE0WKVuDXzAPvE0Qiu7B+qOTNezCRXaNFCiAHJFdijRXYoykVPnJ+1bHUBjHtUTVfzZZ6t3E7AtU3zbd+/AGpCge8k++oNezA3Middp765+Z+7Hcf1O7STqdWA6x+VEug9pumUeU7mKMigDM56GSfOdaicdxySAg7Gsnq0aCO4VizVDY4adToJrTeW+acKli1adyhRcpzAgSPEVmRvEidxHdpRApYE91YSjZvyo0XjXMCZrq2ijhm9YQw9VRp471B8FOe8krAkRPXeonD2YW2QO4k9wgn21N8En01vboPganFRQPJtl14zxA2SgVVIadCwU6RtOh32pUY9BaW7cXKs9dSpmNYpXinCLOJhb0ys5IaCJ3069KSxnCz+zCxaeCuisR4g60tZsNMdw7DY2z6MN2AQQUYaEZoG0fxHSoTAfZxbR8zXDcXouin/mPX2RU7wjAtas3lcLm3GWBOngBrSHJ192a4jm5oohbkGDPQxrVpv8AASWtWRbKqihVCMAAIAMr+VUbnXlzEXbzXLaZlIWACC0gRsatvCOMtfd7TBOyD2kaRodiDqDUwlv5iqUnFl6Zhy4Z0uQ6MpjXMCPnTktp7R862PiGDW4CGVW8xNV3Gco2GmAUP8p09xraOVAOAtyHcHoCD0c/EA1D/aKn3truNsr7mP8A3VZ+WMEMKro8XFZgwMQRpH0qH+0q1bnDukwCwaeg7JHl1oF9rL/CpYe3CKu+/TxJq2cp3ALV4MuZR2sumuhka1WV/l21ipblTiNpXuLddcpUBpOkExqdh3e2jlspFnCWnW0wuNaCmEWcoaCCUYHfaaBw962b7KRDdq3BzazqCrHQ77b0e/we29pVsNlQHMD66z3a9KKbF0X3YT6Nk0OaRngR2TsdDqKzQQS3dLKrN6xHa0jX27V00XCX2dZeMwJVoEailYrt4HeNHKzqpsJFCjxQrYyHMVxiBqSB56UoRUBzw8YN/wCYqPjP0qm6VhRVuitcy4wNiLmRgYAUkaico2PvqHfFrbGZtfmdP1rTTACF9tGxlrNAFc2Urdj8YpaIviGNa6JOi5oCjbz8TS9nAAhM8iBt1M609w9gJAHaIO/dO9LmzsZB1me7bQVRd/waZZgAFRIAA9n506TCrbDNcICsZjrAnej23CEAa5jvpp0NNBaa4HG5O07DSqZB2uI7aoF7JE77CNAO+pPlW1/vA3MsNzPQ7UxW0uYN1Age7Xz2qY5WGa+kiACdD5TQz6Dj2S/2gYO85tNasNdChsxXMGUyIjKZ1ju6U8xmMexw5LgZkYKupGciWAghiC3t1p9xfmIYV1BWQwJkGCIPjoad3cTaawty6QLbAHtiRqdJjxpS2bjHlXiLYixcu3MjlZgoGSQNeux08qecv8TTEE5UuIVGocCDJjQjRvZTjg9mxlYWsno3BDejiJI18tKHAeVrODLmzcdg4AyvEr5ERNU6K2dwa4fX0BQesWVWBEnRiRvNMcfzBZsXfR3myEgMCdRHmKHCuV3sXWvOQ7EvLAKAFIJA0EkzFUf7UnjE2yP/AG/+o1FFN0S6NEtcQtXP3dxH/pYH4b0fLWDLiYMjfvmDUtgubMTa9W6xHc3aHx1+NH8ZORsqLtUZzVbzYdtO7p41F8l8yXcXmW4iAqoIZZGbWNQSY6VYOLY1LdpjdIRYIkyRJEAbdTQU0y9MxPHG8dCxyjoNKdcupK4lI9aw3tIIb6VMcS4gt0kpbRR1gdojxpXlm2BfTSJMR56VvbrZm6vRD8GwWIVicNdZCOmYgHRjtsfV7qsN7ni/Yvtae2t5BlgiVeGRW6DXfuqyW3tZ2m3lKalo3A6yN96WwFiz69vISQAH0kgAAa+EChi05e3RcutdncFxYYlc4t3LZ2IuCCDHxGopwRSSIRccnZgpBnqJBHypaut4/FQqLObmbcrYWKFGihW5kO4qA5z4ddv2AlpcxzgkSBoAe+rERSOMbLbc9ysfgaGW0SNp2YldsujFTIYGD3T7NKd2EY+sZkeXypW3YjtOfHxOnwo58NNtd5rnNbH70HMLAOpOwHhSbOWInTfsiPGKOtsDXYb/AAoZ/wAI0KyD/j21C6OJhh2JjsyQB3yTSN67CkppGmopZLZOQnWAZJ8mH1FLWMMzdBrrrt/mqIEa197PgROvh7O+p/lvTEp4z/piotFjQmamuW/+IXyP0H1oZr1ZcOyw8f5aXFZS7MhUECBoZNK8S4a5wa2LTgOuUBjtode/ep5DoKJAJpGxpkJy9gntYe4l0AvqeyBB0P4QNfZTPkvOXuK63F7GgcsQNek1a0t9rrtSpnw37t6nIqiscG4riLl1lZg1rM6SVKtIBIE7NtVG+1Yf7xaH/wCI/wCqtcvWFCyEUEayOnfWU/ax+9skfgb5itMf2Kl0Z8lk9adWVpBZJFO8OsmmTIu32bP98QNZtnw2K1aueUnB3PAqf7hVQ+zpgMSBtKMPdV45rtThL+v8BPuM0vP7o0j0ZfhbMMW0gjbrOm9S3Bbx9OhgesNvh51GWQMogySPYKeYG4VuKegZSB3Qa1bARelwlkXrmVgLrghwGMxG8HwFM8VwS4LK20ZXYPnlpXsxBgr/ABbeFSv+ziby3w+kQUid1IkHpv8ACowYG9atXIEsXm2LbQSJ8Zgx02rFaDHXoXF4GWKMu0DKrADrE6yaexTBcRcHocxAVgAyspzZjOszA27qkSK6XhvTsS8pbTCxQo0VynLFB5FR/H3y4a6f5SPfp9akyKhebnjCvHUqP7h+VA3oKK2ZuU1lj4z3VwtB0HWJPgJpQJPXpHx7qXtYQtSQ4MlXUE66ET7dNqdW8MdCe6NfZPyFLMbSsqMwLk6KN5pzdQVCbG+QedL2zTGxdkMVPqmNR1pPh2Ie5dCsNIJgUDkkWoti+IxaLOZhPduaJhOYvQ3A4UGB1PiD08qZ8XwUsTA+VR+EwMuARoTFZylZrGKRoGH+1C1oHsuPFSD84qUwv2gYNjq7J/Ujf9M1mvMfCFt3iqTED9aVENhiKy4JmnI3jCcy4S4wyYi0fAtB9zRUr+0BvVZSPAg/KvOK2zVp5Z5SxWJP3Li2AAxZnZRBJgjKCTtQSxpbsvkbS7aGqjzbyY+MCOHC5QY0Ox/8VI8C5TvWo9Ljb9zvUGF/vk/KrSqQuUE6CNfrQcqeglvsw3HfZ9iUGa0UveCFZ/1VFXuC4i2fvLF1PNTHyq68J4NxSzi7fpQzWfSAtDKy5c3jrWo6Hp+vZWryNdg0vwxDkI5cag8XHwNaZxu3mw98d9p/9Jqcfh9pjmNtMw2OVZHtiaaYrCiGBOhUg77QazlK2EYbh7pzoOjDXTXr1qVRQpUzvqd+/b4UlYsKCQrSvQgzpSzDSmGzEvV+xca5YuIsqAM5zEEaztMMN+lN7WJvK+IBz5VUtbLAFdCPVgCd9pqX4OQ1lP6RTsWhArC9miRX7PFGa1buZVIYw5nLHaABAae/aph1gkdxo2JwqnQgEdxGk+yuFp1p7w5K2hTylqwtChFdroWJUOyKr/Op+4A73HwBNWA1B82YBrtqQwX0cuZBMiNhroayb0aRWyhXLno1LBcx6Daq7j+MX7hyjsjuWfnvVgtqWnqNOsAb0lda1a1a4q94Xc/M/KlhlEVwLhTi6juIgzqe0dD03q1Y+7KjsgQSJG50B1quPzHbQ/doW7ydJ9+tKHjnpLYi2ZLPpOwUW/8AuodBU2PrPqk+Jp7yX/xqHz7zUXg8RmtBoImfmR9Kl+RFnGD+k/Ksp9BQ7LlzAyehukQQUaCIImI0PnVb5S4RbvhFfc3Scw9aAoIHlUlza0WroE6sn6+ApD7Nk+9E/iJ+ApeC0bPsnuZOULXpNAzSJ3g/r2VXH5MQg/vF17geg8B8603iplxoNqjGEB/bp5AVnzaYfHRlWE5Y9J6cBwPQgnUetv7jpVkwR/ZrFv0yYhZAym2zW9RO7DcQdtaheH8Wy3LyEfvhA7gc0n4E1defRGCsH+ePg1atNvYF0hhc5zukdhEXzJYj5D4U0scYv3btsPcYqbiyoML6w0gRNQeGGlO8D+8TwdT/AHCtFBIDkzQcTxrDrce0WtAq2Ur6UKwO+onSntnGI3qyfJlb6Vl3OPLpvYzGXEVnKw5ABJkhQB6vn16VCLytdW5lVjblcw7RWOxmjoaDgg7Nw9Ov4iPNf80UsDsy+/8AMVh2LvYrCrJxN4AEA9skCQ0d/wCA+6nqcc4ihIV2YgA9pQ2hiP4R3jrQ/EXZZeLcoYnOz2US4DMBXUHc/iiq3iuCY8Eg4R1A6ntD+2jW+c+IIYe3bbfdGU6b+qw+VPLf2k31AzYceasw+YNH7A6GuG5mxuGXI9gFV0ko6j39akcJ9osxnsbb5GJPuK/WnmH+1ANobV3+wj4xUxhMbaxvoybShVvICCoBOZH3y9JAqUv1F2MsHzYt6MtnED/+TMPeNKmLQkTqJ6EQad4i1lZlGgBIA7h0pKnsWJR9kJZcrloL6MUKNQrexccTUdzBcy4a6f5Y95A+tPVvDqRURzbdX9lcEkAlRIE/xA/Ss3LRtxMwxl0ZdjvsGI+VRlnBBz+6aNdcx+tTVxUGucxMzlP+aLaxdlpgsxAkyrfWlhhaI7C8MQE5gASIgMWPTuFTKcGt27VplDHNnkM0ZZyAzp1yiBHSkLXEwVYoQoUSfu2Pf0kd1JX8U1y1K3GMBjOUJJ7MaSdhU0XseXEVUChQABsNqk+RI/ae7sn5VB4czZQsdSutWDkBf94bQ+ofpWeTplwWyW5sI9G/9SfI0p9na/eDpqfH8H50nzaq+jfSCXT/AE04+z4Qy+bfO0Kxh9TWX2L7jvW3PwqMvLKvqevX+UU8x57VR7NC3B5/6RWH6aGSYe4f2hB0zHoPGtI+0BIwFkjT7wa+xqzGz/xKf1fnWnfaIR/s+3/+wfJqZfaMkUvBqcopezoynuI+dM8E3ZielLoa0ALXf5ksYTiGKF5rq58hGUfyyZHd/mpCxz3gW0/aWH9ds/8AbqKV4xwC/ed3tXlRXslACGzK5UhWmYgT3TpUQvJeKF1HN20yi0qsIHauCZbVdjNZUmaWTX/qTh9wQcRhm/rRTPv9tK5sC5kHBmdJGVSYiBofAe6q9iOT7psZDbsl9DIyiTOu6xESabjlJxcUNhLDWTZhyCouekytABBGmbLr41KKZbjwfDsQyKmhnsXmAkxMgaGYG9MsTyXYYQUu+qy6OpgNJJ11nWqjieTiqrlwIuH0ihodgVQjU9l9YNJ4nlu6l1RawuJVfSOCyXbsBQwytG3aWaiRBnzVy6mFv20t5sptKe1EyGYGY8IqV5PbKLo7jaf3Pl/6qZ8Uwd8i0TbxLEB1+8ViRDSNkGkHTypfluy6G9nVlBsmJUjVXRtJHgaP8BfZeOJD7x/Oaa0tjRJB11VT8KQCeFNwl6oVlD2ApB60KTwyjM4MesD71H5GhRcyviYlyzD2V9GmbJ2WJ07W59bem/M/CL92zkt28xLAkSNhPeac8t4e/ZU2ymUElplYnqKlL1/EA9n0eWOszPspL5OLdMbcORj3GcDcw4T0qlc4JSYOYaSdD4ion9oCs0A6rArUOYOXziltC7nm0pRSimCDG4I8B1qr3uSXVvUdl74Io45Iv9K40Vng2AdxdtoN0kkzAjbYHeam7HLd70bIDamIANwLuB+KNdNauPJ3L93D3DNopbcqLhOpyq0x5Egeyr1bxRFxtBDBe0/ZEgR0BMkn4UDyq+wuOjGbXALuVVAtkqANLtvu/qqc5P4ZcsXXa4oUFSB2lPUdzVp9llCqHS0dgdZI8YKfWofmbH+jBXDYRLj/AIii5B9SfzoZTT0RRrZVuYsO91WCKWOdTpB/gpfk3B3LbL6RGX1twe+2foaqnEeIYsu8i0h/iC2kGw6aaVG5r53Yz4CPkaiWqCb3ZseOxHb0BPkpqIxPFlVWzCAWKgkHeBp3dDWZBr/S448mI+tJXMLef+No6yZ176H4kTmWbDcj3RdFx72HRQZ1udKtfNF/B3sOth8ZbXK2YlQX2nTQeNZhicFlQEltB2yWMTOkabbUzyplmS0eJ1rR0BZKNjVtsyoC6gkK2i5h0MTI91D/AGx4KPNvyFQN1OmQz76cYXBP0RTOsmitENHw/wBqKAAG1rEaXP8A40ZPtLZ2C28OCWIVZZtSTAGwrOFw7ho7APhTrA+kS4HzCUYMNOu4mapxRfI2zhVy8Vm6bYMsCqgmIYiMzHWPKn6v/MJ8hWUrzdjNcroJJMZF3Op6Un/6rxs/vt/5UH/TWHCTD5I1fO34pPl/iuXLuVSSCQBOm/urJX5lxZ/+4caxpH0FMuIcSv3Fh7911nYu0ecA0SxyKbiaVd5zwqgEs4B2m0/0Eio/i3OuFe2QrOxgxFtgNVK7k+NZhfsgiQSPInw8ac3CQhHdP0NacAGy43+dUIQC3dJChTsJIpk/Obfw2Osdp/8AFVRQQ0k+Md21OMNc9bbQ/X/Nap0Z0rssOF5mvG8AUtqrQDuTAnbXxrlQyn7xJ/F+VChbZZvPELYHT9foUiI2j/xS+O/eD9d9I431TSGb7DWPoM4G0Uni0EHTpFKr+VJYvY/rurIMUJ09wopMb0dvyoi+v7BULDK8zO9RnMfEhYtlh650UePf5Dend8/OqVz6fvl/oHzNXjVyAk6RX7LSCTqZPtrhYSfCksOdD5/nQb+Gmf0yuzl3cUJpLFbr+u6krI1b+r6CtAaFXaQdR7dqb5ztnX6/KjY3RTGnlUY19vxN7z4VlkhbLRIg3J9ce47Tr0po2MVDBnxgHQeym5xT/jbb8Ro1r1ff9KLDGmypKhEXQzArqOh8qXRpLeXyqNwfTzNPrfrH+mmQB5bOv676TdyCO/ajJ9aRxP5fMVCC8Bgx2+Oh8qTxBCys7GPgKLd29tIn1f13VfaKDBewB3Lv5Eiu3HGsaz9Vo5/djzPzNEsDQ/0VSLCG7ED+IjU93l40plJJgdrYDoZAI9tEu7e0fKlV9dP67dR9EirdDhsM5g5W9unzrtNscx11oVSZs4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http://www.wise-travel.ru/image/big/58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7250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File:Immanuel Kant (portrai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92592"/>
            <a:ext cx="3456384" cy="4313280"/>
          </a:xfrm>
          <a:prstGeom prst="rect">
            <a:avLst/>
          </a:prstGeom>
          <a:noFill/>
        </p:spPr>
      </p:pic>
      <p:pic>
        <p:nvPicPr>
          <p:cNvPr id="1028" name="Picture 4" descr="File:Richard Wagner by Caesar Willich ca 1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70035"/>
            <a:ext cx="3538473" cy="426322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83568" y="5661248"/>
            <a:ext cx="155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Имануел Кант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732240" y="5661248"/>
            <a:ext cx="1621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Ричард Вагнер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</Words>
  <Application>Microsoft Office PowerPoint</Application>
  <PresentationFormat>Předvádění na obrazovce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Калининград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Калининград</dc:title>
  <dc:creator>uzivatel</dc:creator>
  <cp:lastModifiedBy>uzivatel</cp:lastModifiedBy>
  <cp:revision>6</cp:revision>
  <dcterms:created xsi:type="dcterms:W3CDTF">2014-03-04T05:38:16Z</dcterms:created>
  <dcterms:modified xsi:type="dcterms:W3CDTF">2014-03-04T09:10:34Z</dcterms:modified>
</cp:coreProperties>
</file>