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7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-8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191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F4330-486F-4F16-A7B4-9EDF4F567422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AEB4C-A65B-43C1-8A2F-1B8EB5320CE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3181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305050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6797675" y="538163"/>
            <a:ext cx="180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FA392-D0B5-43F0-8AA3-3C8511497634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3C44-C772-4FD8-9ADA-7803D5A277C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765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ortR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665663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1FB5E-5074-451A-8732-456638FBB4C2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868E-11BD-489A-A5E0-4D36047A352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868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6835775" y="2794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hortRu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665663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255">
            <a:off x="2865438" y="3182938"/>
            <a:ext cx="16970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EF2131-B21F-4E14-8D71-E71FF6F1AEE1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FA6DC6-D116-4904-9A19-13346B8148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1124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18A4282-300F-4125-887E-3D8EBF86CEC5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E0C3BE3-4E14-46DF-8CE9-0FC887A733E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24972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7427913" y="2619375"/>
            <a:ext cx="1581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60">
            <a:off x="6338888" y="604838"/>
            <a:ext cx="16113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60">
            <a:off x="4891088" y="985838"/>
            <a:ext cx="16113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7A0553C-8293-4121-A4AE-E4672D0CB9E7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0B7B135-1494-43C7-9A2C-3D6A6B4E81B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774382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F6A4C-0287-485C-B8CC-991FFB17E9AC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F9DCF-A7BA-4966-BA17-579045DE724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09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ertical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562100"/>
            <a:ext cx="152400" cy="37338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11AFF-5045-4A70-B6FE-98712EFB7509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F506-1291-4FE6-B71F-E186D9B307F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09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F808A-173A-4508-8C1F-DC8EDC5143AB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E5736-A7CE-4097-9DDC-CB29A4207C6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163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tandardR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2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660">
            <a:off x="5138738" y="600075"/>
            <a:ext cx="16097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76">
            <a:off x="2073275" y="555625"/>
            <a:ext cx="16097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90">
            <a:off x="3592513" y="936625"/>
            <a:ext cx="16097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2C8EDC0-B050-4B4E-9015-FB3260612A6A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CC3D953-8B8D-4152-9866-38BADA59D68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511180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3528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4CE7A-D51B-496F-B66F-04D94E959466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6835F-CCCE-4284-A0CF-BD8EEB2E691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7236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5DD54-2DC1-4033-9B18-7FA99071D925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B3D7B-C9E3-48B7-9B1E-C20ACE274B4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789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418EF-74BF-4FF9-A660-51452003AA48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4AAE-DA88-4F98-A460-D425F6D013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433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AA10992-887A-4D53-98C5-25ADD7E9B369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D5C76-E420-4772-B229-8D03D5A2D5A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658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C03A10D-82AD-4E8D-9F06-FF8D25024B30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8C45C-C679-491A-9C20-163C420CF8A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2993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305050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B7C63-08E5-453D-A8C6-CC784551EFBD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9589-8DCF-429C-8EAE-713902A2773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8061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PageOverlay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  <a:endParaRPr lang="en-US" altLang="cs-CZ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9050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9500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340CD20-098D-477C-B3AB-F851235FED23}" type="datetime1">
              <a:rPr lang="en-US" altLang="cs-CZ"/>
              <a:pPr/>
              <a:t>4/14/2014</a:t>
            </a:fld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538" y="6159500"/>
            <a:ext cx="1050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F59BB76D-1B50-4C6B-9B64-963BE829222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3999" r:id="rId7"/>
    <p:sldLayoutId id="2147484000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-84" charset="0"/>
          <a:ea typeface="MS PGothic" panose="020B0600070205080204" pitchFamily="34" charset="-128"/>
        </a:defRPr>
      </a:lvl9pPr>
    </p:titleStyle>
    <p:bodyStyle>
      <a:lvl1pPr marL="457200" indent="-457200" algn="l" rtl="0" fontAlgn="base">
        <a:spcBef>
          <a:spcPct val="0"/>
        </a:spcBef>
        <a:spcAft>
          <a:spcPts val="2000"/>
        </a:spcAft>
        <a:buFont typeface="Wingdings 2" panose="05020102010507070707" pitchFamily="18" charset="2"/>
        <a:buChar char="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144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panose="05020102010507070707" pitchFamily="18" charset="2"/>
        <a:buChar char="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71600" indent="-457200" algn="l" rtl="0" fontAlgn="base">
        <a:spcBef>
          <a:spcPct val="0"/>
        </a:spcBef>
        <a:spcAft>
          <a:spcPts val="1000"/>
        </a:spcAft>
        <a:buFont typeface="Wingdings 2" panose="05020102010507070707" pitchFamily="18" charset="2"/>
        <a:buChar char="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8288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panose="05020102010507070707" pitchFamily="18" charset="2"/>
        <a:buChar char="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86000" indent="-457200" algn="l" rtl="0" fontAlgn="base">
        <a:spcBef>
          <a:spcPct val="0"/>
        </a:spcBef>
        <a:spcAft>
          <a:spcPts val="1000"/>
        </a:spcAft>
        <a:buFont typeface="Wingdings 2" panose="05020102010507070707" pitchFamily="18" charset="2"/>
        <a:buChar char="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571500" y="1676400"/>
            <a:ext cx="8001000" cy="2424113"/>
          </a:xfrm>
        </p:spPr>
        <p:txBody>
          <a:bodyPr/>
          <a:lstStyle/>
          <a:p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Eliška Hrdá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"/>
            <a:ext cx="2640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884238"/>
            <a:ext cx="254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4760913"/>
            <a:ext cx="33782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Ново-Тихвинский женский монастырь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Content Placeholder 3" descr="54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8" b="114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 descr="Foto037a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>
          <a:xfrm>
            <a:off x="-1731963" y="1871663"/>
            <a:ext cx="7969251" cy="4098925"/>
          </a:xfrm>
        </p:spPr>
      </p:pic>
      <p:pic>
        <p:nvPicPr>
          <p:cNvPr id="26626" name="Picture 4" descr="Foto04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301875"/>
            <a:ext cx="43100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714375" y="1385888"/>
            <a:ext cx="299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9pPr>
          </a:lstStyle>
          <a:p>
            <a:r>
              <a:rPr lang="ru-RU" altLang="cs-CZ">
                <a:latin typeface="Arial" panose="020B0604020202020204" pitchFamily="34" charset="0"/>
                <a:cs typeface="Arial" panose="020B0604020202020204" pitchFamily="34" charset="0"/>
              </a:rPr>
              <a:t>Ленинской красный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oрден</a:t>
            </a:r>
            <a:endParaRPr lang="ru-RU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670425" y="1871663"/>
            <a:ext cx="318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-84" charset="0"/>
                <a:ea typeface="MS PGothic" panose="020B0600070205080204" pitchFamily="34" charset="-128"/>
              </a:defRPr>
            </a:lvl9pPr>
          </a:lstStyle>
          <a:p>
            <a:r>
              <a:rPr lang="ru-RU" altLang="cs-CZ">
                <a:latin typeface="Arial" panose="020B0604020202020204" pitchFamily="34" charset="0"/>
                <a:cs typeface="Arial" panose="020B0604020202020204" pitchFamily="34" charset="0"/>
              </a:rPr>
              <a:t>Памятник Афганской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954713" cy="4114800"/>
          </a:xfrm>
        </p:spPr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1 396 074 человек (2013)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Основан	1723	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с 1924 по 1991 — Свердло́вск</a:t>
            </a: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город границы между Европой и Азией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по берегам реки Исеть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379663"/>
            <a:ext cx="254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56418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Основан 1723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по указу императора Петра I 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В 1723 году В. Н. Татищева и Г. В. де Геннин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основан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завод</a:t>
            </a:r>
          </a:p>
          <a:p>
            <a:pPr>
              <a:lnSpc>
                <a:spcPct val="90000"/>
              </a:lnSpc>
            </a:pPr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В 17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6 году Екатеринбург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стал город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Николай II с семьёй расстреляны в городе в июле 1918 года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в Доме Ипатьева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962025"/>
            <a:ext cx="25161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159125"/>
            <a:ext cx="254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22263"/>
            <a:ext cx="436403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689350"/>
            <a:ext cx="44386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984375"/>
            <a:ext cx="43640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20-ое лет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крупный российский индустриальный центр - особенно завод тяжелого машиностроения (Уралмаш- самый  крупный  в Европе)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были некоторые офисы перемещены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из Москвы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сюда 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в 1980 году началось строительство метро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2009 года в Екатеринбурге проходил саммит БРИК 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6010275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после распада Советского Союза было восстановлено несколько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храмов</a:t>
            </a:r>
          </a:p>
          <a:p>
            <a:pPr>
              <a:lnSpc>
                <a:spcPct val="80000"/>
              </a:lnSpc>
            </a:pPr>
            <a:r>
              <a:rPr lang="uk-UA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по важности третьим центром российского образования и тяжелой промышленности</a:t>
            </a:r>
            <a:endParaRPr lang="cs-CZ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популярны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театры, более тридцати музеев, важным центром тяжелой индустрии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, много </a:t>
            </a: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военных научно-исследовательских учреждений</a:t>
            </a:r>
            <a:endParaRPr lang="cs-CZ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бизнес-центр "Высоцкий" является самым высоким небоскребом в России кроме Москвы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(188 метров)</a:t>
            </a:r>
          </a:p>
          <a:p>
            <a:pPr>
              <a:lnSpc>
                <a:spcPct val="80000"/>
              </a:lnSpc>
            </a:pPr>
            <a:endParaRPr lang="en-US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454400"/>
            <a:ext cx="240188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Один из крупнейших в стране транспортно-логистических 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начиная с 1991 года эксплуатируется метро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cs-CZ" smtClean="0">
                <a:latin typeface="Arial" panose="020B0604020202020204" pitchFamily="34" charset="0"/>
                <a:cs typeface="Arial" panose="020B0604020202020204" pitchFamily="34" charset="0"/>
              </a:rPr>
              <a:t>важную роль играют трамваи, троллейбусы, автобусы и маршрутки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957638"/>
            <a:ext cx="356711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Храм на Крови</a:t>
            </a:r>
          </a:p>
        </p:txBody>
      </p:sp>
      <p:pic>
        <p:nvPicPr>
          <p:cNvPr id="23554" name="Content Placeholder 3" descr="Foto041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>
          <a:xfrm>
            <a:off x="-1892300" y="1905000"/>
            <a:ext cx="8001000" cy="4114800"/>
          </a:xfrm>
        </p:spPr>
      </p:pic>
      <p:pic>
        <p:nvPicPr>
          <p:cNvPr id="23555" name="Picture 5" descr="Foto140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333625"/>
            <a:ext cx="42814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cs-CZ" smtClean="0">
                <a:latin typeface="Arial" panose="020B0604020202020204" pitchFamily="34" charset="0"/>
                <a:cs typeface="Arial" panose="020B0604020202020204" pitchFamily="34" charset="0"/>
              </a:rPr>
              <a:t>Широкореченское кладбище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4" descr="13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905000"/>
            <a:ext cx="49609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05000"/>
            <a:ext cx="2184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504</TotalTime>
  <Words>156</Words>
  <Application>Microsoft Office PowerPoint</Application>
  <PresentationFormat>Předvádění na obrazovce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Calisto MT</vt:lpstr>
      <vt:lpstr>MS PGothic</vt:lpstr>
      <vt:lpstr>Arial</vt:lpstr>
      <vt:lpstr>Wingdings 2</vt:lpstr>
      <vt:lpstr>Calibri</vt:lpstr>
      <vt:lpstr>Travelogue</vt:lpstr>
      <vt:lpstr>Екатеринбург</vt:lpstr>
      <vt:lpstr>Екатеринбург</vt:lpstr>
      <vt:lpstr>История</vt:lpstr>
      <vt:lpstr>Prezentace aplikace PowerPoint</vt:lpstr>
      <vt:lpstr>История</vt:lpstr>
      <vt:lpstr>Культура</vt:lpstr>
      <vt:lpstr>Транспорт</vt:lpstr>
      <vt:lpstr>Храм на Крови</vt:lpstr>
      <vt:lpstr>Широкореченское кладбище</vt:lpstr>
      <vt:lpstr>Ново-Тихвинский женский монастырь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Jekatěrinburg</dc:title>
  <dc:creator>Admin</dc:creator>
  <cp:lastModifiedBy>Petr Riman</cp:lastModifiedBy>
  <cp:revision>26</cp:revision>
  <cp:lastPrinted>2014-03-09T22:03:04Z</cp:lastPrinted>
  <dcterms:created xsi:type="dcterms:W3CDTF">2014-03-02T15:05:34Z</dcterms:created>
  <dcterms:modified xsi:type="dcterms:W3CDTF">2014-04-14T11:56:26Z</dcterms:modified>
</cp:coreProperties>
</file>