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DDA2B0-54D8-4E86-ACBD-B710BCA06028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989FD6-90E9-40FC-8CE8-D1DED2F86B9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Ярославль</a:t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cs-CZ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949280"/>
            <a:ext cx="7772400" cy="590223"/>
          </a:xfrm>
        </p:spPr>
        <p:txBody>
          <a:bodyPr/>
          <a:lstStyle/>
          <a:p>
            <a:r>
              <a:rPr lang="cs-CZ" dirty="0" smtClean="0"/>
              <a:t>Jaroslav Antal, 7.B</a:t>
            </a:r>
            <a:endParaRPr lang="cs-CZ" dirty="0"/>
          </a:p>
        </p:txBody>
      </p:sp>
      <p:pic>
        <p:nvPicPr>
          <p:cNvPr id="23554" name="Picture 2" descr="File:Yaroslavl-str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200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айл:Yaroslavl State Pedagogical University named after K.D. Ushinsky, 1 cor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620000" cy="5715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139952" y="5949280"/>
            <a:ext cx="500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 из зданий Ярославского государственного педагогического университета имени К. Д. Ушинского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r>
              <a:rPr lang="cs-CZ" dirty="0" smtClean="0"/>
              <a:t>: </a:t>
            </a:r>
            <a:r>
              <a:rPr lang="ru-RU" dirty="0" smtClean="0"/>
              <a:t>599 </a:t>
            </a:r>
            <a:r>
              <a:rPr lang="ru-RU" dirty="0" smtClean="0"/>
              <a:t>169</a:t>
            </a:r>
            <a:r>
              <a:rPr lang="ru-RU" dirty="0" smtClean="0"/>
              <a:t> человек (2013</a:t>
            </a:r>
            <a:r>
              <a:rPr lang="ru-RU" dirty="0" smtClean="0"/>
              <a:t>)</a:t>
            </a:r>
            <a:endParaRPr lang="cs-CZ" dirty="0" smtClean="0"/>
          </a:p>
          <a:p>
            <a:r>
              <a:rPr lang="ru-RU" dirty="0" smtClean="0"/>
              <a:t>Площадь</a:t>
            </a:r>
            <a:r>
              <a:rPr lang="cs-CZ" dirty="0" smtClean="0"/>
              <a:t>: </a:t>
            </a:r>
            <a:r>
              <a:rPr lang="ru-RU" dirty="0" smtClean="0"/>
              <a:t>205,80</a:t>
            </a:r>
            <a:r>
              <a:rPr lang="ru-RU" dirty="0" smtClean="0"/>
              <a:t> </a:t>
            </a:r>
            <a:r>
              <a:rPr lang="ru-RU" dirty="0" smtClean="0"/>
              <a:t>км²</a:t>
            </a:r>
            <a:endParaRPr lang="cs-CZ" dirty="0" smtClean="0"/>
          </a:p>
          <a:p>
            <a:r>
              <a:rPr lang="ru-RU" dirty="0" smtClean="0"/>
              <a:t>Высота </a:t>
            </a:r>
            <a:r>
              <a:rPr lang="ru-RU" dirty="0" smtClean="0"/>
              <a:t>центра</a:t>
            </a:r>
            <a:r>
              <a:rPr lang="cs-CZ" dirty="0" smtClean="0"/>
              <a:t>: </a:t>
            </a:r>
            <a:r>
              <a:rPr lang="ru-RU" dirty="0" smtClean="0"/>
              <a:t>100</a:t>
            </a:r>
            <a:r>
              <a:rPr lang="ru-RU" dirty="0" smtClean="0"/>
              <a:t> м</a:t>
            </a:r>
          </a:p>
          <a:p>
            <a:endParaRPr lang="ru-RU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</a:t>
            </a:r>
            <a:r>
              <a:rPr lang="ru-RU" dirty="0" smtClean="0"/>
              <a:t>е</a:t>
            </a:r>
            <a:r>
              <a:rPr lang="ru-RU" dirty="0" smtClean="0"/>
              <a:t> информаци</a:t>
            </a:r>
            <a:r>
              <a:rPr lang="ru-RU" dirty="0" smtClean="0"/>
              <a:t>и</a:t>
            </a:r>
            <a:endParaRPr lang="cs-CZ" dirty="0"/>
          </a:p>
        </p:txBody>
      </p:sp>
      <p:pic>
        <p:nvPicPr>
          <p:cNvPr id="28674" name="Picture 2" descr="File:Yaroslavl, Russia, city and vicinities, satellite image LandSat-5, 2011-07-11, near natural colors, 30 m 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79939"/>
            <a:ext cx="3800500" cy="347339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572000" y="58052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Ярославль и </a:t>
            </a:r>
            <a:r>
              <a:rPr lang="ru-RU" dirty="0" smtClean="0"/>
              <a:t>его</a:t>
            </a:r>
            <a:r>
              <a:rPr lang="cs-CZ" dirty="0" smtClean="0"/>
              <a:t> </a:t>
            </a:r>
            <a:r>
              <a:rPr lang="ru-RU" dirty="0"/>
              <a:t>космический снимок </a:t>
            </a:r>
            <a:endParaRPr lang="cs-CZ" dirty="0"/>
          </a:p>
        </p:txBody>
      </p:sp>
      <p:pic>
        <p:nvPicPr>
          <p:cNvPr id="28676" name="Picture 4" descr="Jaroslav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83147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531848"/>
          </a:xfrm>
        </p:spPr>
        <p:txBody>
          <a:bodyPr/>
          <a:lstStyle/>
          <a:p>
            <a:r>
              <a:rPr lang="ru-RU" dirty="0" smtClean="0"/>
              <a:t>Ярославль </a:t>
            </a:r>
            <a:r>
              <a:rPr lang="cs-CZ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один из старейших русских городов, который был основан Ярославом </a:t>
            </a:r>
            <a:r>
              <a:rPr lang="ru-RU" dirty="0" smtClean="0"/>
              <a:t>Мудрым</a:t>
            </a:r>
            <a:r>
              <a:rPr lang="cs-CZ" dirty="0" smtClean="0"/>
              <a:t> </a:t>
            </a:r>
            <a:r>
              <a:rPr lang="ru-RU" dirty="0" smtClean="0"/>
              <a:t>в</a:t>
            </a:r>
            <a:r>
              <a:rPr lang="ru-RU" dirty="0" smtClean="0"/>
              <a:t> XI </a:t>
            </a:r>
            <a:r>
              <a:rPr lang="ru-RU" dirty="0" smtClean="0"/>
              <a:t>веке</a:t>
            </a:r>
            <a:r>
              <a:rPr lang="cs-CZ" dirty="0" smtClean="0"/>
              <a:t> (1010)</a:t>
            </a:r>
            <a:endParaRPr lang="ru-RU" dirty="0" smtClean="0"/>
          </a:p>
          <a:p>
            <a:r>
              <a:rPr lang="ru-RU" dirty="0" smtClean="0"/>
              <a:t>Название города традиционно связывают с именем его основателя: «</a:t>
            </a:r>
            <a:r>
              <a:rPr lang="ru-RU" dirty="0" smtClean="0"/>
              <a:t>Ярославль</a:t>
            </a:r>
            <a:r>
              <a:rPr lang="ru-RU" dirty="0" smtClean="0"/>
              <a:t>» </a:t>
            </a:r>
            <a:endParaRPr lang="cs-CZ" dirty="0" smtClean="0"/>
          </a:p>
          <a:p>
            <a:r>
              <a:rPr lang="ru-RU" dirty="0" smtClean="0"/>
              <a:t>В 17 </a:t>
            </a:r>
            <a:r>
              <a:rPr lang="ru-RU" dirty="0" smtClean="0"/>
              <a:t>век</a:t>
            </a:r>
            <a:r>
              <a:rPr lang="cs-CZ" dirty="0" smtClean="0"/>
              <a:t>e </a:t>
            </a:r>
            <a:r>
              <a:rPr lang="ru-RU" dirty="0" smtClean="0"/>
              <a:t>был </a:t>
            </a:r>
            <a:r>
              <a:rPr lang="ru-RU" dirty="0" smtClean="0"/>
              <a:t>вторым по величине </a:t>
            </a:r>
            <a:r>
              <a:rPr lang="ru-RU" dirty="0" smtClean="0"/>
              <a:t>городом</a:t>
            </a:r>
            <a:r>
              <a:rPr lang="cs-CZ" dirty="0" smtClean="0"/>
              <a:t>, </a:t>
            </a:r>
            <a:r>
              <a:rPr lang="ru-RU" dirty="0" smtClean="0"/>
              <a:t>в</a:t>
            </a:r>
            <a:r>
              <a:rPr lang="cs-CZ" dirty="0" smtClean="0"/>
              <a:t> 1</a:t>
            </a:r>
            <a:r>
              <a:rPr lang="ru-RU" dirty="0" smtClean="0"/>
              <a:t>612 году стал столиц</a:t>
            </a:r>
            <a:r>
              <a:rPr lang="cs-CZ" dirty="0" smtClean="0"/>
              <a:t>e</a:t>
            </a:r>
            <a:r>
              <a:rPr lang="ru-RU" dirty="0" smtClean="0"/>
              <a:t>й</a:t>
            </a:r>
            <a:r>
              <a:rPr lang="ru-RU" dirty="0" smtClean="0"/>
              <a:t> </a:t>
            </a:r>
            <a:r>
              <a:rPr lang="ru-RU" dirty="0" smtClean="0"/>
              <a:t>России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cs-CZ" dirty="0"/>
          </a:p>
        </p:txBody>
      </p:sp>
      <p:pic>
        <p:nvPicPr>
          <p:cNvPr id="26626" name="Picture 2" descr="File:Coat of Arms of Yaroslavl (199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37112"/>
            <a:ext cx="1234827" cy="2265026"/>
          </a:xfrm>
          <a:prstGeom prst="rect">
            <a:avLst/>
          </a:prstGeom>
          <a:noFill/>
        </p:spPr>
      </p:pic>
      <p:pic>
        <p:nvPicPr>
          <p:cNvPr id="26628" name="Picture 4" descr="File:Flag of Yaroslav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157192"/>
            <a:ext cx="1905000" cy="12668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876256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</a:t>
            </a:r>
            <a:r>
              <a:rPr lang="ru-RU" dirty="0" smtClean="0"/>
              <a:t>Флаг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r>
              <a:rPr lang="ru-RU" dirty="0" smtClean="0"/>
              <a:t>Герб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Ярославль </a:t>
            </a:r>
            <a:r>
              <a:rPr lang="ru-RU" dirty="0" smtClean="0"/>
              <a:t>расположен</a:t>
            </a:r>
            <a:r>
              <a:rPr lang="cs-CZ" dirty="0" smtClean="0"/>
              <a:t> </a:t>
            </a:r>
            <a:r>
              <a:rPr lang="ru-RU" dirty="0" smtClean="0"/>
              <a:t>на обоих </a:t>
            </a:r>
            <a:r>
              <a:rPr lang="ru-RU" dirty="0" smtClean="0"/>
              <a:t>берегах</a:t>
            </a:r>
            <a:r>
              <a:rPr lang="cs-CZ" dirty="0" smtClean="0"/>
              <a:t> </a:t>
            </a:r>
            <a:r>
              <a:rPr lang="ru-RU" dirty="0" smtClean="0"/>
              <a:t>Волги</a:t>
            </a:r>
            <a:r>
              <a:rPr lang="cs-CZ" dirty="0" smtClean="0"/>
              <a:t>, </a:t>
            </a:r>
            <a:r>
              <a:rPr lang="ru-RU" dirty="0" smtClean="0"/>
              <a:t>в 282 километрах к северо-востоку </a:t>
            </a:r>
            <a:r>
              <a:rPr lang="ru-RU" dirty="0" smtClean="0"/>
              <a:t>от</a:t>
            </a:r>
            <a:r>
              <a:rPr lang="cs-CZ" dirty="0" smtClean="0"/>
              <a:t> </a:t>
            </a:r>
            <a:r>
              <a:rPr lang="ru-RU" dirty="0" smtClean="0"/>
              <a:t>Москвы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ru-RU" dirty="0" smtClean="0"/>
              <a:t>Географическое </a:t>
            </a:r>
            <a:r>
              <a:rPr lang="ru-RU" dirty="0" smtClean="0"/>
              <a:t>положение</a:t>
            </a:r>
            <a:br>
              <a:rPr lang="ru-RU" dirty="0" smtClean="0"/>
            </a:br>
            <a:endParaRPr lang="cs-CZ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6120680" cy="330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Ярославль </a:t>
            </a:r>
            <a:r>
              <a:rPr lang="cs-CZ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крупный промышленный </a:t>
            </a:r>
            <a:r>
              <a:rPr lang="ru-RU" dirty="0" smtClean="0"/>
              <a:t>центр</a:t>
            </a:r>
            <a:endParaRPr lang="cs-CZ" dirty="0" smtClean="0"/>
          </a:p>
          <a:p>
            <a:r>
              <a:rPr lang="ru-RU" dirty="0" smtClean="0"/>
              <a:t>моторный </a:t>
            </a:r>
            <a:r>
              <a:rPr lang="ru-RU" dirty="0" smtClean="0"/>
              <a:t>завод</a:t>
            </a:r>
            <a:r>
              <a:rPr lang="cs-CZ" dirty="0" smtClean="0"/>
              <a:t>, </a:t>
            </a:r>
            <a:r>
              <a:rPr lang="ru-RU" dirty="0" smtClean="0"/>
              <a:t>электровозоремонтный завод, вагоноремонтный </a:t>
            </a:r>
            <a:r>
              <a:rPr lang="ru-RU" dirty="0" smtClean="0"/>
              <a:t>завод</a:t>
            </a:r>
            <a:r>
              <a:rPr lang="cs-CZ" dirty="0" smtClean="0"/>
              <a:t>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ru-RU" dirty="0" smtClean="0"/>
              <a:t>Промышленность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pic>
        <p:nvPicPr>
          <p:cNvPr id="29698" name="Picture 2" descr="File:Ярославский шинный 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6840760" cy="308689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308304" y="551723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Ярославский шинный завод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Ярославль </a:t>
            </a:r>
            <a:r>
              <a:rPr lang="cs-CZ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город с давними спортивными традициями, здесь активно развивается профессиональный </a:t>
            </a:r>
            <a:r>
              <a:rPr lang="ru-RU" dirty="0" smtClean="0"/>
              <a:t>спорт</a:t>
            </a:r>
            <a:endParaRPr lang="cs-CZ" dirty="0" smtClean="0"/>
          </a:p>
          <a:p>
            <a:r>
              <a:rPr lang="ru-RU" dirty="0" smtClean="0"/>
              <a:t>В частности, команда «Локомотив</a:t>
            </a:r>
            <a:r>
              <a:rPr lang="ru-RU" dirty="0" smtClean="0"/>
              <a:t>»</a:t>
            </a:r>
            <a:r>
              <a:rPr lang="cs-CZ" dirty="0" smtClean="0"/>
              <a:t> </a:t>
            </a:r>
            <a:r>
              <a:rPr lang="ru-RU" dirty="0" smtClean="0"/>
              <a:t>представляет город в Континентальной хоккейной </a:t>
            </a:r>
            <a:r>
              <a:rPr lang="ru-RU" dirty="0" smtClean="0"/>
              <a:t>лиге</a:t>
            </a:r>
            <a:endParaRPr lang="cs-CZ" dirty="0" smtClean="0"/>
          </a:p>
          <a:p>
            <a:r>
              <a:rPr lang="ru-RU" dirty="0" smtClean="0"/>
              <a:t>7 </a:t>
            </a:r>
            <a:r>
              <a:rPr lang="ru-RU" dirty="0" smtClean="0"/>
              <a:t>сентябр</a:t>
            </a:r>
            <a:r>
              <a:rPr lang="ru-RU" dirty="0" smtClean="0"/>
              <a:t>я</a:t>
            </a:r>
            <a:r>
              <a:rPr lang="ru-RU" dirty="0" smtClean="0"/>
              <a:t> </a:t>
            </a:r>
            <a:r>
              <a:rPr lang="ru-RU" dirty="0" smtClean="0"/>
              <a:t>2011 здесь </a:t>
            </a:r>
            <a:r>
              <a:rPr lang="ru-RU" dirty="0" smtClean="0"/>
              <a:t>после </a:t>
            </a:r>
            <a:r>
              <a:rPr lang="ru-RU" dirty="0" smtClean="0"/>
              <a:t>взлета разбился самолет с хоккейной командой Локомотив </a:t>
            </a:r>
            <a:r>
              <a:rPr lang="ru-RU" dirty="0" smtClean="0"/>
              <a:t>Ярославль</a:t>
            </a:r>
            <a:r>
              <a:rPr lang="cs-CZ" dirty="0" smtClean="0"/>
              <a:t>, </a:t>
            </a:r>
            <a:r>
              <a:rPr lang="ru-RU" dirty="0" smtClean="0"/>
              <a:t>погибло</a:t>
            </a:r>
            <a:r>
              <a:rPr lang="cs-CZ" dirty="0" smtClean="0"/>
              <a:t> </a:t>
            </a:r>
            <a:r>
              <a:rPr lang="ru-RU" dirty="0" smtClean="0"/>
              <a:t>44 </a:t>
            </a:r>
            <a:r>
              <a:rPr lang="ru-RU" dirty="0" smtClean="0"/>
              <a:t>из 45 </a:t>
            </a:r>
            <a:r>
              <a:rPr lang="ru-RU" dirty="0" smtClean="0"/>
              <a:t>человек</a:t>
            </a:r>
            <a:r>
              <a:rPr lang="cs-CZ" dirty="0" smtClean="0"/>
              <a:t>o</a:t>
            </a: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на борту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Спорт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Исторический </a:t>
            </a:r>
            <a:r>
              <a:rPr lang="ru-RU" dirty="0" smtClean="0"/>
              <a:t>центр города, расположенный у слияния </a:t>
            </a:r>
            <a:r>
              <a:rPr lang="ru-RU" dirty="0" smtClean="0"/>
              <a:t>рек</a:t>
            </a:r>
            <a:r>
              <a:rPr lang="cs-CZ" dirty="0" smtClean="0"/>
              <a:t> </a:t>
            </a:r>
            <a:r>
              <a:rPr lang="ru-RU" dirty="0" smtClean="0"/>
              <a:t>Волги</a:t>
            </a:r>
            <a:r>
              <a:rPr lang="ru-RU" dirty="0" smtClean="0"/>
              <a:t> и Которосли, является объектом Всемирного наследия </a:t>
            </a:r>
            <a:r>
              <a:rPr lang="ru-RU" dirty="0" smtClean="0"/>
              <a:t>ЮНЕСКО</a:t>
            </a:r>
            <a:endParaRPr lang="cs-CZ" dirty="0" smtClean="0"/>
          </a:p>
          <a:p>
            <a:r>
              <a:rPr lang="ru-RU" dirty="0" smtClean="0"/>
              <a:t>Ярославль традиционно считается одним из основных </a:t>
            </a:r>
            <a:r>
              <a:rPr lang="ru-RU" dirty="0" smtClean="0"/>
              <a:t>объектов</a:t>
            </a:r>
            <a:r>
              <a:rPr lang="cs-CZ" dirty="0" smtClean="0"/>
              <a:t> </a:t>
            </a:r>
            <a:r>
              <a:rPr lang="ru-RU" b="1" u="sng" dirty="0" smtClean="0"/>
              <a:t>Золотого </a:t>
            </a:r>
            <a:r>
              <a:rPr lang="ru-RU" b="1" u="sng" dirty="0" smtClean="0"/>
              <a:t>кольца </a:t>
            </a:r>
            <a:r>
              <a:rPr lang="ru-RU" b="1" u="sng" dirty="0" smtClean="0"/>
              <a:t>России</a:t>
            </a:r>
            <a:endParaRPr lang="cs-CZ" b="1" u="sng" dirty="0" smtClean="0"/>
          </a:p>
          <a:p>
            <a:r>
              <a:rPr lang="ru-RU" dirty="0" smtClean="0"/>
              <a:t>Российский академический театр драмы им. Ф. </a:t>
            </a:r>
            <a:r>
              <a:rPr lang="ru-RU" dirty="0" smtClean="0"/>
              <a:t>Волкова</a:t>
            </a:r>
            <a:r>
              <a:rPr lang="cs-CZ" dirty="0" smtClean="0"/>
              <a:t> </a:t>
            </a:r>
            <a:r>
              <a:rPr lang="ru-RU" dirty="0" smtClean="0"/>
              <a:t>основанный </a:t>
            </a:r>
            <a:r>
              <a:rPr lang="ru-RU" dirty="0" smtClean="0"/>
              <a:t>в 1750 году</a:t>
            </a:r>
            <a:r>
              <a:rPr lang="cs-CZ" b="1" u="sng" dirty="0" smtClean="0"/>
              <a:t> </a:t>
            </a:r>
            <a:endParaRPr lang="cs-CZ" b="1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Театр Вол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57786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7984" y="609329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Российский академический театр драмы им. Ф. Волкова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Yar 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132" y="2492896"/>
            <a:ext cx="3098118" cy="4130824"/>
          </a:xfrm>
          <a:prstGeom prst="rect">
            <a:avLst/>
          </a:prstGeom>
          <a:noFill/>
        </p:spPr>
      </p:pic>
      <p:pic>
        <p:nvPicPr>
          <p:cNvPr id="33796" name="Picture 4" descr="File:Yaroslavl-mosk-vokz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5890728" cy="392469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5536" y="443711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Московский вокзал в Ярославле (1870) — один из старейших в России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8184" y="69269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Высокая сохранность историко-архитектурной ткани центра города обеспечила ему место в списке памятников</a:t>
            </a:r>
            <a:r>
              <a:rPr lang="cs-CZ" sz="1400" dirty="0" smtClean="0"/>
              <a:t> </a:t>
            </a:r>
            <a:r>
              <a:rPr lang="ru-RU" sz="1400" dirty="0" smtClean="0"/>
              <a:t>Всемирного наследия</a:t>
            </a:r>
            <a:endParaRPr lang="cs-CZ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86</Words>
  <Application>Microsoft Office PowerPoint</Application>
  <PresentationFormat>Předvádění na obrazovce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Shluk</vt:lpstr>
      <vt:lpstr>Ярославль </vt:lpstr>
      <vt:lpstr>Основные информации</vt:lpstr>
      <vt:lpstr>История</vt:lpstr>
      <vt:lpstr> Географическое положение </vt:lpstr>
      <vt:lpstr> Промышленность </vt:lpstr>
      <vt:lpstr>Спорт</vt:lpstr>
      <vt:lpstr>Интересные факты</vt:lpstr>
      <vt:lpstr>Snímek 8</vt:lpstr>
      <vt:lpstr>Snímek 9</vt:lpstr>
      <vt:lpstr>Snímek 10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Ярославль </dc:title>
  <dc:creator>Ing. Pavel Kubina</dc:creator>
  <cp:lastModifiedBy>Ing. Pavel Kubina</cp:lastModifiedBy>
  <cp:revision>8</cp:revision>
  <dcterms:created xsi:type="dcterms:W3CDTF">2014-03-03T17:45:53Z</dcterms:created>
  <dcterms:modified xsi:type="dcterms:W3CDTF">2014-03-03T19:03:44Z</dcterms:modified>
</cp:coreProperties>
</file>