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58" r:id="rId6"/>
    <p:sldId id="266" r:id="rId7"/>
    <p:sldId id="265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F66209EC-D196-44D4-B313-E40E4CED2752}" type="datetimeFigureOut">
              <a:rPr lang="cs-CZ" smtClean="0"/>
              <a:pPr/>
              <a:t>17. 3. 2014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8E75440F-EBED-49A0-AC57-300678B731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Tamara Bořilová, 7.B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Челя́бинск</a:t>
            </a:r>
            <a:endParaRPr lang="cs-CZ" dirty="0"/>
          </a:p>
        </p:txBody>
      </p:sp>
      <p:pic>
        <p:nvPicPr>
          <p:cNvPr id="2050" name="Picture 2" descr="File:Map of Russia - Chelyabinsk Oblast (2008-03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6685797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5085184"/>
            <a:ext cx="3744416" cy="1772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b="1" dirty="0">
                <a:solidFill>
                  <a:schemeClr val="bg1"/>
                </a:solidFill>
              </a:rPr>
              <a:t>"</a:t>
            </a:r>
            <a:r>
              <a:rPr lang="cs-CZ" sz="3200" b="1" dirty="0" err="1">
                <a:solidFill>
                  <a:schemeClr val="bg1"/>
                </a:solidFill>
              </a:rPr>
              <a:t>сфера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</a:rPr>
              <a:t>любви</a:t>
            </a:r>
            <a:r>
              <a:rPr lang="cs-CZ" sz="3200" b="1" dirty="0" smtClean="0">
                <a:solidFill>
                  <a:schemeClr val="bg1"/>
                </a:solidFill>
              </a:rPr>
              <a:t>"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www.stihi.ru/pics/2012/08/24/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6704" cy="4752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http://blogs.klerk.ru/images/attach_orig/16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8614"/>
            <a:ext cx="4427984" cy="3319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  <a:r>
              <a:rPr lang="az-Cyrl-A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Cyrl-A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</a:t>
            </a:r>
            <a:endParaRPr lang="cs-CZ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На восточной стороне Урала. </a:t>
            </a:r>
            <a:endParaRPr lang="cs-CZ" dirty="0"/>
          </a:p>
          <a:p>
            <a:pPr lvl="0"/>
            <a:r>
              <a:rPr lang="ru-RU" dirty="0"/>
              <a:t>1 130 000 жителей (9-е место в России) </a:t>
            </a:r>
            <a:endParaRPr lang="cs-CZ" dirty="0"/>
          </a:p>
          <a:p>
            <a:pPr lvl="0"/>
            <a:r>
              <a:rPr lang="ru-RU" dirty="0" smtClean="0"/>
              <a:t>Здесь </a:t>
            </a:r>
            <a:r>
              <a:rPr lang="ru-RU" dirty="0"/>
              <a:t>проходит Транссибирская магистраль</a:t>
            </a:r>
            <a:endParaRPr lang="cs-CZ" dirty="0"/>
          </a:p>
          <a:p>
            <a:pPr lvl="0"/>
            <a:r>
              <a:rPr lang="ru-RU" dirty="0"/>
              <a:t>Крупный железнодорожный узел </a:t>
            </a:r>
            <a:endParaRPr lang="cs-CZ" dirty="0"/>
          </a:p>
          <a:p>
            <a:pPr lvl="0"/>
            <a:r>
              <a:rPr lang="ru-RU" u="sng" dirty="0"/>
              <a:t>Мэр:</a:t>
            </a:r>
            <a:r>
              <a:rPr lang="ru-RU" dirty="0"/>
              <a:t> Михаил Jurevič </a:t>
            </a:r>
            <a:endParaRPr lang="cs-CZ" dirty="0"/>
          </a:p>
          <a:p>
            <a:pPr lvl="0"/>
            <a:r>
              <a:rPr lang="ru-RU" u="sng" dirty="0"/>
              <a:t>Состав населения: </a:t>
            </a:r>
            <a:endParaRPr lang="cs-CZ" u="sng" dirty="0"/>
          </a:p>
          <a:p>
            <a:pPr lvl="1"/>
            <a:r>
              <a:rPr lang="ru-RU" smtClean="0"/>
              <a:t>русские </a:t>
            </a:r>
            <a:r>
              <a:rPr lang="ru-RU" dirty="0"/>
              <a:t>(84%) </a:t>
            </a:r>
            <a:endParaRPr lang="cs-CZ" dirty="0"/>
          </a:p>
          <a:p>
            <a:pPr lvl="1"/>
            <a:r>
              <a:rPr lang="ru-RU" dirty="0"/>
              <a:t>Татары (5%) </a:t>
            </a:r>
            <a:endParaRPr lang="cs-CZ" dirty="0"/>
          </a:p>
          <a:p>
            <a:pPr lvl="1"/>
            <a:r>
              <a:rPr lang="ru-RU" dirty="0"/>
              <a:t>Украинцы (3%) </a:t>
            </a:r>
            <a:endParaRPr lang="cs-CZ" dirty="0"/>
          </a:p>
          <a:p>
            <a:pPr lvl="0"/>
            <a:r>
              <a:rPr lang="ru-RU" dirty="0"/>
              <a:t>Один из трех российских </a:t>
            </a:r>
            <a:r>
              <a:rPr lang="ru-RU" dirty="0" smtClean="0"/>
              <a:t>город</a:t>
            </a:r>
            <a:r>
              <a:rPr lang="cs-CZ" dirty="0" smtClean="0"/>
              <a:t>o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 наиболее развитой транспортной инфраструктурой </a:t>
            </a:r>
            <a:endParaRPr lang="cs-CZ" dirty="0"/>
          </a:p>
          <a:p>
            <a:r>
              <a:rPr lang="ru-RU" dirty="0"/>
              <a:t>Один из самых спортивных городов России </a:t>
            </a:r>
            <a:r>
              <a:rPr lang="cs-CZ" dirty="0"/>
              <a:t>(</a:t>
            </a:r>
            <a:r>
              <a:rPr lang="cs-CZ" dirty="0" err="1"/>
              <a:t>каждый</a:t>
            </a:r>
            <a:r>
              <a:rPr lang="cs-CZ" dirty="0"/>
              <a:t> </a:t>
            </a:r>
            <a:r>
              <a:rPr lang="cs-CZ" dirty="0" err="1"/>
              <a:t>другой</a:t>
            </a:r>
            <a:r>
              <a:rPr lang="cs-CZ" dirty="0"/>
              <a:t> </a:t>
            </a:r>
            <a:r>
              <a:rPr lang="cs-CZ" dirty="0" err="1"/>
              <a:t>рус</a:t>
            </a:r>
            <a:r>
              <a:rPr lang="cs-CZ" dirty="0"/>
              <a:t> </a:t>
            </a:r>
            <a:r>
              <a:rPr lang="cs-CZ" dirty="0" err="1"/>
              <a:t>интересуется</a:t>
            </a:r>
            <a:r>
              <a:rPr lang="cs-CZ" dirty="0"/>
              <a:t> </a:t>
            </a:r>
            <a:r>
              <a:rPr lang="cs-CZ" dirty="0" err="1"/>
              <a:t>спортом</a:t>
            </a:r>
            <a:r>
              <a:rPr lang="cs-CZ" dirty="0" smtClean="0"/>
              <a:t>).</a:t>
            </a:r>
            <a:endParaRPr lang="cs-CZ" dirty="0"/>
          </a:p>
          <a:p>
            <a:pPr lvl="0"/>
            <a:endParaRPr lang="cs-CZ" dirty="0"/>
          </a:p>
          <a:p>
            <a:endParaRPr lang="cs-CZ" dirty="0" smtClean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</a:t>
            </a:r>
            <a:r>
              <a:rPr lang="cs-C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az-Cyrl-A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cs-C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az-Cyrl-A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endParaRPr lang="cs-CZ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File:Coat of Arms of Chelyabinsk (200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" y="1988840"/>
            <a:ext cx="3940617" cy="4869160"/>
          </a:xfrm>
          <a:prstGeom prst="rect">
            <a:avLst/>
          </a:prstGeom>
          <a:noFill/>
        </p:spPr>
      </p:pic>
      <p:pic>
        <p:nvPicPr>
          <p:cNvPr id="10" name="Picture 4" descr="File:Flag of Chelyabin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041" y="3645024"/>
            <a:ext cx="4759959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cs-CZ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/>
              <a:t>Основан</a:t>
            </a:r>
            <a:r>
              <a:rPr lang="cs-CZ" dirty="0" smtClean="0"/>
              <a:t> </a:t>
            </a:r>
            <a:r>
              <a:rPr lang="cs-CZ" dirty="0"/>
              <a:t>в </a:t>
            </a:r>
            <a:r>
              <a:rPr lang="cs-CZ" b="1" dirty="0"/>
              <a:t>1736</a:t>
            </a:r>
            <a:r>
              <a:rPr lang="cs-CZ" dirty="0"/>
              <a:t> </a:t>
            </a:r>
            <a:r>
              <a:rPr lang="cs-CZ" dirty="0" err="1"/>
              <a:t>кaк</a:t>
            </a:r>
            <a:r>
              <a:rPr lang="cs-CZ" dirty="0"/>
              <a:t> </a:t>
            </a:r>
            <a:r>
              <a:rPr lang="cs-CZ" dirty="0" err="1" smtClean="0"/>
              <a:t>крепость</a:t>
            </a:r>
            <a:r>
              <a:rPr lang="cs-CZ" dirty="0" smtClean="0"/>
              <a:t> </a:t>
            </a:r>
            <a:r>
              <a:rPr lang="cs-CZ" b="1" dirty="0" err="1" smtClean="0"/>
              <a:t>Челябa</a:t>
            </a:r>
            <a:r>
              <a:rPr lang="cs-CZ" dirty="0" smtClean="0"/>
              <a:t>- </a:t>
            </a:r>
            <a:r>
              <a:rPr lang="cs-CZ" dirty="0" err="1" smtClean="0"/>
              <a:t>название</a:t>
            </a:r>
            <a:r>
              <a:rPr lang="cs-CZ" dirty="0" smtClean="0"/>
              <a:t> </a:t>
            </a:r>
            <a:r>
              <a:rPr lang="cs-CZ" dirty="0" err="1" smtClean="0"/>
              <a:t>города</a:t>
            </a:r>
            <a:r>
              <a:rPr lang="cs-CZ" dirty="0" smtClean="0"/>
              <a:t> </a:t>
            </a:r>
          </a:p>
          <a:p>
            <a:pPr lvl="0"/>
            <a:r>
              <a:rPr lang="cs-CZ" b="1" dirty="0" smtClean="0"/>
              <a:t>1781</a:t>
            </a:r>
            <a:r>
              <a:rPr lang="cs-CZ" dirty="0" smtClean="0"/>
              <a:t> </a:t>
            </a:r>
            <a:r>
              <a:rPr lang="cs-CZ" dirty="0" err="1"/>
              <a:t>o</a:t>
            </a:r>
            <a:r>
              <a:rPr lang="cs-CZ" dirty="0" err="1" smtClean="0"/>
              <a:t>снование</a:t>
            </a:r>
            <a:r>
              <a:rPr lang="cs-CZ" dirty="0" smtClean="0"/>
              <a:t> </a:t>
            </a:r>
            <a:r>
              <a:rPr lang="cs-CZ" dirty="0" err="1"/>
              <a:t>города</a:t>
            </a:r>
            <a:r>
              <a:rPr lang="cs-CZ" dirty="0"/>
              <a:t> </a:t>
            </a:r>
          </a:p>
          <a:p>
            <a:pPr lvl="0"/>
            <a:r>
              <a:rPr lang="cs-CZ" dirty="0" smtClean="0"/>
              <a:t>B </a:t>
            </a:r>
            <a:r>
              <a:rPr lang="cs-CZ" dirty="0"/>
              <a:t>19./20. </a:t>
            </a:r>
            <a:r>
              <a:rPr lang="cs-CZ" dirty="0" err="1" smtClean="0"/>
              <a:t>векe</a:t>
            </a:r>
            <a:r>
              <a:rPr lang="cs-CZ" dirty="0" smtClean="0"/>
              <a:t> </a:t>
            </a:r>
            <a:r>
              <a:rPr lang="cs-CZ" dirty="0" err="1"/>
              <a:t>центр</a:t>
            </a:r>
            <a:r>
              <a:rPr lang="cs-CZ" dirty="0"/>
              <a:t> </a:t>
            </a:r>
            <a:r>
              <a:rPr lang="cs-CZ" dirty="0" err="1"/>
              <a:t>промышленности</a:t>
            </a:r>
            <a:r>
              <a:rPr lang="cs-CZ" dirty="0"/>
              <a:t> </a:t>
            </a:r>
          </a:p>
          <a:p>
            <a:r>
              <a:rPr lang="cs-CZ" dirty="0" smtClean="0"/>
              <a:t>В </a:t>
            </a:r>
            <a:r>
              <a:rPr lang="cs-CZ" dirty="0" err="1"/>
              <a:t>мае</a:t>
            </a:r>
            <a:r>
              <a:rPr lang="cs-CZ" dirty="0"/>
              <a:t> 1918 </a:t>
            </a:r>
            <a:r>
              <a:rPr lang="cs-CZ" dirty="0" err="1" smtClean="0"/>
              <a:t>года</a:t>
            </a:r>
            <a:r>
              <a:rPr lang="cs-CZ" dirty="0" smtClean="0"/>
              <a:t>- </a:t>
            </a:r>
            <a:r>
              <a:rPr lang="cs-CZ" b="1" dirty="0" err="1" smtClean="0"/>
              <a:t>Челябинск</a:t>
            </a:r>
            <a:r>
              <a:rPr lang="ru-RU" b="1" dirty="0" smtClean="0"/>
              <a:t>ий</a:t>
            </a:r>
            <a:r>
              <a:rPr lang="cs-CZ" b="1" dirty="0" smtClean="0"/>
              <a:t> </a:t>
            </a:r>
            <a:r>
              <a:rPr lang="cs-CZ" b="1" dirty="0" err="1" smtClean="0"/>
              <a:t>инцидент</a:t>
            </a:r>
            <a:endParaRPr lang="cs-CZ" b="1" dirty="0" smtClean="0"/>
          </a:p>
          <a:p>
            <a:pPr lvl="0"/>
            <a:r>
              <a:rPr lang="ru-RU" dirty="0" smtClean="0"/>
              <a:t>Во время Второй мировой войны здесь производят </a:t>
            </a:r>
            <a:r>
              <a:rPr lang="ru-RU" b="1" dirty="0" smtClean="0"/>
              <a:t>танки </a:t>
            </a:r>
            <a:r>
              <a:rPr lang="ru-RU" dirty="0" smtClean="0"/>
              <a:t>Т-34 пусковые </a:t>
            </a:r>
            <a:r>
              <a:rPr lang="cs-CZ" b="1" dirty="0" smtClean="0"/>
              <a:t>K</a:t>
            </a:r>
            <a:r>
              <a:rPr lang="ru-RU" b="1" dirty="0" smtClean="0"/>
              <a:t>атюш</a:t>
            </a:r>
            <a:r>
              <a:rPr lang="cs-CZ" b="1" dirty="0" smtClean="0"/>
              <a:t>a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 </a:t>
            </a:r>
            <a:r>
              <a:rPr lang="ru-RU" dirty="0" smtClean="0"/>
              <a:t> ник города </a:t>
            </a:r>
            <a:r>
              <a:rPr lang="ru-RU" b="1" dirty="0" smtClean="0"/>
              <a:t>"Танкоград"</a:t>
            </a:r>
            <a:endParaRPr lang="cs-CZ" dirty="0" smtClean="0"/>
          </a:p>
          <a:p>
            <a:r>
              <a:rPr lang="ru-RU" dirty="0" smtClean="0"/>
              <a:t>1957 авария на атомной станции</a:t>
            </a:r>
            <a:endParaRPr lang="cs-CZ" dirty="0" smtClean="0"/>
          </a:p>
          <a:p>
            <a:r>
              <a:rPr lang="ru-RU" dirty="0" smtClean="0"/>
              <a:t>15</a:t>
            </a:r>
            <a:r>
              <a:rPr lang="cs-CZ" dirty="0" smtClean="0"/>
              <a:t>.</a:t>
            </a:r>
            <a:r>
              <a:rPr lang="ru-RU" dirty="0" smtClean="0"/>
              <a:t> феврал</a:t>
            </a:r>
            <a:r>
              <a:rPr lang="cs-CZ" dirty="0" smtClean="0"/>
              <a:t>я</a:t>
            </a:r>
            <a:r>
              <a:rPr lang="ru-RU" dirty="0" smtClean="0"/>
              <a:t> 2013 упал недалеко от города большой метеор</a:t>
            </a:r>
            <a:endParaRPr lang="cs-CZ" dirty="0" smtClean="0"/>
          </a:p>
          <a:p>
            <a:endParaRPr lang="cs-CZ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4283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</a:rPr>
              <a:t>Южноуральский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государственный университет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upload.wikimedia.org/wikipedia/commons/3/3e/South_Ural_State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86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4996458"/>
            <a:ext cx="3744416" cy="1384870"/>
          </a:xfrm>
        </p:spPr>
        <p:txBody>
          <a:bodyPr>
            <a:normAutofit/>
          </a:bodyPr>
          <a:lstStyle/>
          <a:p>
            <a:r>
              <a:rPr lang="az-Cyrl-AZ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Кировка</a:t>
            </a:r>
            <a:endParaRPr lang="cs-CZ" sz="4800" dirty="0"/>
          </a:p>
        </p:txBody>
      </p:sp>
      <p:pic>
        <p:nvPicPr>
          <p:cNvPr id="4" name="Picture 4" descr="http://photos.wikimapia.org/p/00/00/16/56/65_bi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8" name="Picture 2" descr="http://media-cdn.tripadvisor.com/media/photo-s/02/73/58/b7/filename-048-jpg-thumbnai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71849"/>
            <a:ext cx="5238750" cy="348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://uralbrodyagi.ucoz.ru/_pu/0/95775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096" y="0"/>
            <a:ext cx="3315904" cy="501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>
            <a:noAutofit/>
          </a:bodyPr>
          <a:lstStyle/>
          <a:p>
            <a:r>
              <a:rPr lang="az-Cyrl-AZ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краеведческий музей</a:t>
            </a:r>
            <a:endParaRPr lang="cs-CZ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http://upload.wikimedia.org/wikipedia/commons/7/78/Museum_in_Chelyabi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4" y="699964"/>
            <a:ext cx="6897934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http://www.geo-photo.ru/data/media/441/0_18674_79e424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8663" y="3113584"/>
            <a:ext cx="4992555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-fotki.yandex.ru/get/3416/alefedorenko.1a/0_393bc_4670cfd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63600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Скульптурная композиция «Сказ об Урале»&lt;br /&g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63476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0"/>
            <a:ext cx="9568048" cy="12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"Повести </a:t>
            </a:r>
            <a:r>
              <a:rPr lang="ru-RU" sz="2000" b="1" dirty="0" smtClean="0">
                <a:solidFill>
                  <a:schemeClr val="bg1"/>
                </a:solidFill>
              </a:rPr>
              <a:t>Урала„</a:t>
            </a:r>
            <a:r>
              <a:rPr lang="cs-CZ" sz="2000" b="1" dirty="0" smtClean="0">
                <a:solidFill>
                  <a:schemeClr val="bg1"/>
                </a:solidFill>
              </a:rPr>
              <a:t>			      		</a:t>
            </a:r>
            <a:r>
              <a:rPr lang="ru-RU" sz="2000" b="1" dirty="0">
                <a:solidFill>
                  <a:schemeClr val="bg1"/>
                </a:solidFill>
              </a:rPr>
              <a:t>Мемориал "волонтеры-танкеры" 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-fotki.yandex.ru/get/3708/periskop.5/0_23f8f_23755b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40352" cy="5805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8229600" cy="384651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Памятник "</a:t>
            </a:r>
            <a:r>
              <a:rPr lang="ru-RU" b="1" dirty="0" smtClean="0">
                <a:solidFill>
                  <a:schemeClr val="bg1"/>
                </a:solidFill>
              </a:rPr>
              <a:t>Скорбящ</a:t>
            </a:r>
            <a:r>
              <a:rPr lang="cs-CZ" b="1" dirty="0" err="1" smtClean="0">
                <a:solidFill>
                  <a:schemeClr val="bg1"/>
                </a:solidFill>
              </a:rPr>
              <a:t>иe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Матери"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311</TotalTime>
  <Words>97</Words>
  <Application>Microsoft Office PowerPoint</Application>
  <PresentationFormat>Předvádění na obrazovce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Currency</vt:lpstr>
      <vt:lpstr>Челя́бинск</vt:lpstr>
      <vt:lpstr>Основные данные</vt:lpstr>
      <vt:lpstr>Герб    и    флаг</vt:lpstr>
      <vt:lpstr>История</vt:lpstr>
      <vt:lpstr>Snímek 5</vt:lpstr>
      <vt:lpstr>Кировка</vt:lpstr>
      <vt:lpstr>Областной краеведческий музей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Челя́бинск</dc:title>
  <dc:creator>Tamča</dc:creator>
  <cp:lastModifiedBy>Tamara Bořilová</cp:lastModifiedBy>
  <cp:revision>67</cp:revision>
  <dcterms:created xsi:type="dcterms:W3CDTF">2014-03-03T14:26:06Z</dcterms:created>
  <dcterms:modified xsi:type="dcterms:W3CDTF">2014-03-17T20:36:48Z</dcterms:modified>
</cp:coreProperties>
</file>